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32"/>
  </p:notesMasterIdLst>
  <p:sldIdLst>
    <p:sldId id="298" r:id="rId2"/>
    <p:sldId id="267" r:id="rId3"/>
    <p:sldId id="280" r:id="rId4"/>
    <p:sldId id="328" r:id="rId5"/>
    <p:sldId id="327" r:id="rId6"/>
    <p:sldId id="274" r:id="rId7"/>
    <p:sldId id="293" r:id="rId8"/>
    <p:sldId id="292" r:id="rId9"/>
    <p:sldId id="295" r:id="rId10"/>
    <p:sldId id="281" r:id="rId11"/>
    <p:sldId id="291" r:id="rId12"/>
    <p:sldId id="282" r:id="rId13"/>
    <p:sldId id="283" r:id="rId14"/>
    <p:sldId id="290" r:id="rId15"/>
    <p:sldId id="285" r:id="rId16"/>
    <p:sldId id="310" r:id="rId17"/>
    <p:sldId id="286" r:id="rId18"/>
    <p:sldId id="311" r:id="rId19"/>
    <p:sldId id="312" r:id="rId20"/>
    <p:sldId id="313" r:id="rId21"/>
    <p:sldId id="314" r:id="rId22"/>
    <p:sldId id="315" r:id="rId23"/>
    <p:sldId id="316" r:id="rId24"/>
    <p:sldId id="287" r:id="rId25"/>
    <p:sldId id="307" r:id="rId26"/>
    <p:sldId id="317" r:id="rId27"/>
    <p:sldId id="318" r:id="rId28"/>
    <p:sldId id="319" r:id="rId29"/>
    <p:sldId id="320" r:id="rId30"/>
    <p:sldId id="302" r:id="rId31"/>
  </p:sldIdLst>
  <p:sldSz cx="12192000" cy="6858000"/>
  <p:notesSz cx="6858000" cy="9144000"/>
  <p:embeddedFontLst>
    <p:embeddedFont>
      <p:font typeface="Pretendard Medium" panose="02000503000000020004" pitchFamily="2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Pretendard" panose="02000503000000020004" pitchFamily="2" charset="-127"/>
      <p:regular r:id="rId40"/>
      <p:bold r:id="rId41"/>
    </p:embeddedFont>
    <p:embeddedFont>
      <p:font typeface="Pretendard ExtraBold" panose="02000503000000020004" pitchFamily="2" charset="-127"/>
      <p:bold r:id="rId42"/>
    </p:embeddedFont>
    <p:embeddedFont>
      <p:font typeface="Pretendard Light" panose="02000403000000020004" pitchFamily="2" charset="-127"/>
      <p:regular r:id="rId43"/>
    </p:embeddedFont>
    <p:embeddedFont>
      <p:font typeface="Pretendard SemiBold" panose="02000503000000020004" pitchFamily="2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200EE"/>
    <a:srgbClr val="230154"/>
    <a:srgbClr val="00DAC5"/>
    <a:srgbClr val="EEEEEE"/>
    <a:srgbClr val="666666"/>
    <a:srgbClr val="26005D"/>
    <a:srgbClr val="959595"/>
    <a:srgbClr val="E8EAED"/>
    <a:srgbClr val="F0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0"/>
    <p:restoredTop sz="94597"/>
  </p:normalViewPr>
  <p:slideViewPr>
    <p:cSldViewPr snapToGrid="0">
      <p:cViewPr>
        <p:scale>
          <a:sx n="83" d="100"/>
          <a:sy n="83" d="100"/>
        </p:scale>
        <p:origin x="-12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F5C6B-B4BE-E64F-B439-6056693230D3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B30B5-9DF6-B348-B7B5-C5D4BAF3985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014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6249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271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966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8672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605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704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6325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4655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603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2142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057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9055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6540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9261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828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4839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1051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43642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0426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1263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76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725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7037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9426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577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12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368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790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789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181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671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461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690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191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405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21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154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302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574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A865-775F-7446-A5FC-D1F99C806C16}" type="datetimeFigureOut">
              <a:rPr lang="en-KR" smtClean="0"/>
              <a:t>2022/10/27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23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FE87AA-F03F-FC62-CF12-7149F343B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83" y="1990943"/>
            <a:ext cx="3396075" cy="872447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sz="4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995BC-2591-75A6-D677-42701EC7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" b="332"/>
          <a:stretch/>
        </p:blipFill>
        <p:spPr>
          <a:xfrm>
            <a:off x="8373314" y="1757259"/>
            <a:ext cx="2185710" cy="3491804"/>
          </a:xfrm>
          <a:prstGeom prst="roundRect">
            <a:avLst>
              <a:gd name="adj" fmla="val 6504"/>
            </a:avLst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ED8E5-3C5C-ADD2-B931-44F726B9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 t="4296" r="1697" b="7743"/>
          <a:stretch/>
        </p:blipFill>
        <p:spPr>
          <a:xfrm>
            <a:off x="6721488" y="1451841"/>
            <a:ext cx="2521480" cy="4040893"/>
          </a:xfrm>
          <a:prstGeom prst="roundRect">
            <a:avLst>
              <a:gd name="adj" fmla="val 5933"/>
            </a:avLst>
          </a:prstGeom>
          <a:effectLst>
            <a:outerShdw blurRad="278206" sx="102000" sy="102000" algn="ctr" rotWithShape="0">
              <a:prstClr val="black">
                <a:alpha val="17307"/>
              </a:prstClr>
            </a:outerShdw>
            <a:softEdge rad="0"/>
          </a:effec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F764C98-B9BA-AAE6-193D-B6AD5673D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520" y="1577002"/>
            <a:ext cx="4572000" cy="82788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모바일 프로그래밍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중간 대체 과제</a:t>
            </a:r>
            <a:endParaRPr lang="en-KR" sz="1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6E3AAE9-408B-B007-524E-C2AD816C4046}"/>
              </a:ext>
            </a:extLst>
          </p:cNvPr>
          <p:cNvSpPr txBox="1">
            <a:spLocks/>
          </p:cNvSpPr>
          <p:nvPr/>
        </p:nvSpPr>
        <p:spPr>
          <a:xfrm>
            <a:off x="2546464" y="4362805"/>
            <a:ext cx="2056113" cy="127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20211986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오창준</a:t>
            </a:r>
            <a:endParaRPr lang="en-US" altLang="ko-KR" sz="1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20216703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이원우</a:t>
            </a:r>
            <a:endParaRPr lang="en-US" altLang="ko-KR" sz="1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20210297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이지원</a:t>
            </a:r>
            <a:endParaRPr lang="en-US" altLang="ko-KR" sz="1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3142AC-1D25-C812-E570-8397CD698639}"/>
              </a:ext>
            </a:extLst>
          </p:cNvPr>
          <p:cNvGrpSpPr/>
          <p:nvPr/>
        </p:nvGrpSpPr>
        <p:grpSpPr>
          <a:xfrm>
            <a:off x="3221108" y="3647943"/>
            <a:ext cx="706825" cy="617139"/>
            <a:chOff x="1075400" y="5364436"/>
            <a:chExt cx="895385" cy="781773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E57064A-65B0-9B53-755E-A3D6BC81C1E7}"/>
                </a:ext>
              </a:extLst>
            </p:cNvPr>
            <p:cNvSpPr/>
            <p:nvPr/>
          </p:nvSpPr>
          <p:spPr>
            <a:xfrm>
              <a:off x="1075400" y="5461909"/>
              <a:ext cx="817834" cy="536765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/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5E212102-9702-92DA-9E6F-A58E659380D7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364436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r>
                <a:rPr lang="ko-KR" altLang="en-US" sz="2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조</a:t>
              </a:r>
              <a:endParaRPr lang="en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680E28-49CF-105A-FCA6-79359D80F076}"/>
              </a:ext>
            </a:extLst>
          </p:cNvPr>
          <p:cNvSpPr txBox="1">
            <a:spLocks/>
          </p:cNvSpPr>
          <p:nvPr/>
        </p:nvSpPr>
        <p:spPr>
          <a:xfrm>
            <a:off x="6751191" y="1533242"/>
            <a:ext cx="849433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10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2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rgbClr val="6200EE"/>
          </a:solidFill>
          <a:ln>
            <a:noFill/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F415F8-C488-9D9A-24E1-7B383AB63100}"/>
              </a:ext>
            </a:extLst>
          </p:cNvPr>
          <p:cNvSpPr txBox="1">
            <a:spLocks/>
          </p:cNvSpPr>
          <p:nvPr/>
        </p:nvSpPr>
        <p:spPr>
          <a:xfrm>
            <a:off x="3077093" y="2718917"/>
            <a:ext cx="6037811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코드 리뷰 </a:t>
            </a:r>
            <a:endParaRPr lang="en-KR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241559-730A-39EC-71ED-FDA13CA8C45D}"/>
              </a:ext>
            </a:extLst>
          </p:cNvPr>
          <p:cNvSpPr/>
          <p:nvPr/>
        </p:nvSpPr>
        <p:spPr>
          <a:xfrm>
            <a:off x="175015" y="225580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881B7A-92A6-7F07-7FA0-ED55E27C6C05}"/>
              </a:ext>
            </a:extLst>
          </p:cNvPr>
          <p:cNvSpPr txBox="1">
            <a:spLocks/>
          </p:cNvSpPr>
          <p:nvPr/>
        </p:nvSpPr>
        <p:spPr>
          <a:xfrm>
            <a:off x="606368" y="413228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endParaRPr lang="en-KR" sz="96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1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</a:t>
            </a:r>
            <a:endParaRPr lang="en-KR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75EFC6C-CA9B-6061-7208-F985FC51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82" y="1842531"/>
            <a:ext cx="9524436" cy="3591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3B880-BCD5-7FBB-D2FF-4B82B8036579}"/>
              </a:ext>
            </a:extLst>
          </p:cNvPr>
          <p:cNvGrpSpPr/>
          <p:nvPr/>
        </p:nvGrpSpPr>
        <p:grpSpPr>
          <a:xfrm>
            <a:off x="2160733" y="2817595"/>
            <a:ext cx="3521413" cy="562790"/>
            <a:chOff x="5414663" y="1681015"/>
            <a:chExt cx="1610424" cy="4001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AC1482-7561-0BF9-01ED-A0AD6F7C3C42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2F309-C183-87A5-4333-26F49CE9A30E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AndroidManifest.xml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550E50-DCEB-5FC4-8C03-79ADCF330DE1}"/>
              </a:ext>
            </a:extLst>
          </p:cNvPr>
          <p:cNvGrpSpPr/>
          <p:nvPr/>
        </p:nvGrpSpPr>
        <p:grpSpPr>
          <a:xfrm>
            <a:off x="2160733" y="3634501"/>
            <a:ext cx="3521413" cy="562790"/>
            <a:chOff x="5414663" y="1681015"/>
            <a:chExt cx="1610424" cy="4001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880EF65-F08B-CF42-F22F-9468A007EC2A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45669E-6398-F99F-A542-D3A20D9FF068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Activity_main.xml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18FD81-0608-B64A-F78E-715A52D5995F}"/>
              </a:ext>
            </a:extLst>
          </p:cNvPr>
          <p:cNvGrpSpPr/>
          <p:nvPr/>
        </p:nvGrpSpPr>
        <p:grpSpPr>
          <a:xfrm>
            <a:off x="2160733" y="4499441"/>
            <a:ext cx="3521413" cy="562790"/>
            <a:chOff x="5414663" y="1681015"/>
            <a:chExt cx="1610424" cy="40011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95CA230-2918-5596-2F59-98FA47D4F8D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7036D3-FB40-02EC-5026-FB255A5D413A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Popup_activity.xml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95A76D-4BD1-1864-83B8-55C7CCBB6735}"/>
              </a:ext>
            </a:extLst>
          </p:cNvPr>
          <p:cNvGrpSpPr/>
          <p:nvPr/>
        </p:nvGrpSpPr>
        <p:grpSpPr>
          <a:xfrm>
            <a:off x="6509855" y="2817595"/>
            <a:ext cx="3521413" cy="562790"/>
            <a:chOff x="5414663" y="1681015"/>
            <a:chExt cx="1610424" cy="40011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C850F16-4316-407E-29FC-DDBAB931A68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43C72A-F205-5583-B2E0-A81750B3DA43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MainActivity.java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6BC8A6-4CDB-58AC-4739-481544FF1057}"/>
              </a:ext>
            </a:extLst>
          </p:cNvPr>
          <p:cNvGrpSpPr/>
          <p:nvPr/>
        </p:nvGrpSpPr>
        <p:grpSpPr>
          <a:xfrm>
            <a:off x="6509855" y="3634501"/>
            <a:ext cx="3521413" cy="562790"/>
            <a:chOff x="5414663" y="1681015"/>
            <a:chExt cx="1610424" cy="40011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DE3C94A1-E2C5-B2BB-110C-B7A502F9DD03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8F986-61AD-3536-C6CB-D4B180839EEE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PopupActivity.java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8649A3-414C-7E08-CA18-A6A2E1CF3258}"/>
              </a:ext>
            </a:extLst>
          </p:cNvPr>
          <p:cNvGrpSpPr/>
          <p:nvPr/>
        </p:nvGrpSpPr>
        <p:grpSpPr>
          <a:xfrm>
            <a:off x="6509855" y="4477456"/>
            <a:ext cx="3521413" cy="562790"/>
            <a:chOff x="5414663" y="1681015"/>
            <a:chExt cx="1610424" cy="40011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8364CB9-2164-E850-050E-7901DE53F6E4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319287-453F-C311-977B-50BA71314157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Strings.xml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B28F871-C0EF-F7C1-6C5F-43E3D02F1597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4017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CDD111-F7D7-A436-8C46-BA923B82FDDC}"/>
              </a:ext>
            </a:extLst>
          </p:cNvPr>
          <p:cNvGrpSpPr/>
          <p:nvPr/>
        </p:nvGrpSpPr>
        <p:grpSpPr>
          <a:xfrm>
            <a:off x="5285163" y="611245"/>
            <a:ext cx="6372143" cy="5635510"/>
            <a:chOff x="5285163" y="611245"/>
            <a:chExt cx="6372143" cy="5635510"/>
          </a:xfrm>
        </p:grpSpPr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FA1EBB36-9125-2760-0489-BFA051E42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7" t="6920" r="5266" b="5976"/>
            <a:stretch/>
          </p:blipFill>
          <p:spPr>
            <a:xfrm>
              <a:off x="5285163" y="611245"/>
              <a:ext cx="6372143" cy="56355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CD7D1F-6742-2DCA-0A43-DCDFF2EA7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634" y="3530983"/>
              <a:ext cx="1172779" cy="1675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425900-0752-8FE1-FAE0-81E675E2A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2153" y="1457855"/>
              <a:ext cx="2336906" cy="17120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92AF846-CE12-C5FA-4996-57CD537AE47A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AndroidManifest.xml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3B1FA8-0D82-C1F3-A18C-41E96D76F6DA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591987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6CEE56-C22B-58F5-6E0E-2B42BF584092}"/>
              </a:ext>
            </a:extLst>
          </p:cNvPr>
          <p:cNvGrpSpPr/>
          <p:nvPr/>
        </p:nvGrpSpPr>
        <p:grpSpPr>
          <a:xfrm>
            <a:off x="5285163" y="611245"/>
            <a:ext cx="6372143" cy="5635510"/>
            <a:chOff x="5285163" y="611245"/>
            <a:chExt cx="6372143" cy="5635510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4752ECA8-ECF8-06BA-A298-82D2A1F4D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7" t="6920" r="5266" b="5976"/>
            <a:stretch/>
          </p:blipFill>
          <p:spPr>
            <a:xfrm>
              <a:off x="5285163" y="611245"/>
              <a:ext cx="6372143" cy="56355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EA1856-06E5-0E12-0EC2-E0BA0CA8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57634" y="3530983"/>
              <a:ext cx="1172779" cy="1675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1C8BE7-BBF3-4F5E-11E2-C0373FFA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2153" y="1457855"/>
              <a:ext cx="2336906" cy="17120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20C288-BB6E-C785-83FE-D93B30B5209E}"/>
              </a:ext>
            </a:extLst>
          </p:cNvPr>
          <p:cNvSpPr/>
          <p:nvPr/>
        </p:nvSpPr>
        <p:spPr>
          <a:xfrm>
            <a:off x="5731569" y="1767840"/>
            <a:ext cx="5322511" cy="672134"/>
          </a:xfrm>
          <a:prstGeom prst="roundRect">
            <a:avLst>
              <a:gd name="adj" fmla="val 334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C6B48-AFF7-2331-A9F2-F87AF562B39D}"/>
              </a:ext>
            </a:extLst>
          </p:cNvPr>
          <p:cNvGrpSpPr/>
          <p:nvPr/>
        </p:nvGrpSpPr>
        <p:grpSpPr>
          <a:xfrm>
            <a:off x="9745269" y="1491551"/>
            <a:ext cx="1610424" cy="415740"/>
            <a:chOff x="5414663" y="1665385"/>
            <a:chExt cx="1610424" cy="41574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5A57E1C-D9E3-D39F-BB97-766CC5B07519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7C83B-1CAC-30FA-691E-9CF22CF66AE8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KR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permission</a:t>
              </a: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55BCD-0161-EF71-A01C-B40E8440D9B2}"/>
              </a:ext>
            </a:extLst>
          </p:cNvPr>
          <p:cNvSpPr/>
          <p:nvPr/>
        </p:nvSpPr>
        <p:spPr>
          <a:xfrm>
            <a:off x="6095998" y="3654517"/>
            <a:ext cx="4206241" cy="572055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DF573F-655C-F61B-0C53-005112CECD8D}"/>
              </a:ext>
            </a:extLst>
          </p:cNvPr>
          <p:cNvGrpSpPr/>
          <p:nvPr/>
        </p:nvGrpSpPr>
        <p:grpSpPr>
          <a:xfrm>
            <a:off x="9671212" y="3422641"/>
            <a:ext cx="1160712" cy="415740"/>
            <a:chOff x="5866181" y="1665385"/>
            <a:chExt cx="1160712" cy="4157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4EEC2F-C1A1-8F37-6A30-D4098E6F83DD}"/>
                </a:ext>
              </a:extLst>
            </p:cNvPr>
            <p:cNvSpPr/>
            <p:nvPr/>
          </p:nvSpPr>
          <p:spPr>
            <a:xfrm>
              <a:off x="5866181" y="1681015"/>
              <a:ext cx="1158906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659783-AD6C-165C-F9FF-E7B8A1BCE57F}"/>
                </a:ext>
              </a:extLst>
            </p:cNvPr>
            <p:cNvSpPr txBox="1"/>
            <p:nvPr/>
          </p:nvSpPr>
          <p:spPr>
            <a:xfrm>
              <a:off x="5867988" y="1665385"/>
              <a:ext cx="1158905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Popup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AA804B56-79E4-4B9C-3D29-D31221B51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7" t="24614" r="15987" b="64815"/>
          <a:stretch/>
        </p:blipFill>
        <p:spPr>
          <a:xfrm>
            <a:off x="1155867" y="2043380"/>
            <a:ext cx="7609892" cy="10275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0A187C2D-D205-BA48-B08C-49AFFCEF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7" t="54328" r="15987" b="37634"/>
          <a:stretch/>
        </p:blipFill>
        <p:spPr>
          <a:xfrm>
            <a:off x="1155867" y="4054627"/>
            <a:ext cx="7609892" cy="7813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AndroidManifest.xml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725CF9-A631-6630-3B32-1B043EE7D610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21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47DCA-ABFA-0FA2-FA0B-C5EECFD8C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5" t="3021" b="48601"/>
          <a:stretch/>
        </p:blipFill>
        <p:spPr>
          <a:xfrm>
            <a:off x="598913" y="1485036"/>
            <a:ext cx="4737368" cy="4793844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68EAFF0E-D485-6AB3-8B4B-3B305F65C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4" t="47535" r="6218" b="3133"/>
          <a:stretch/>
        </p:blipFill>
        <p:spPr>
          <a:xfrm>
            <a:off x="6625484" y="1063219"/>
            <a:ext cx="4896425" cy="5300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8806B-F93B-DB1C-C9E0-F8D85392A2B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Activity_main.xml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A15EBA-6E07-82C2-EB61-A6219AC9F8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7" t="11812" r="1697" b="8618"/>
          <a:stretch/>
        </p:blipFill>
        <p:spPr>
          <a:xfrm>
            <a:off x="4917192" y="1939197"/>
            <a:ext cx="2174313" cy="3152083"/>
          </a:xfrm>
          <a:prstGeom prst="roundRect">
            <a:avLst>
              <a:gd name="adj" fmla="val 9668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  <a:softEdge rad="0"/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065170-ADC7-709B-E98E-E8E5CC8B0666}"/>
              </a:ext>
            </a:extLst>
          </p:cNvPr>
          <p:cNvCxnSpPr/>
          <p:nvPr/>
        </p:nvCxnSpPr>
        <p:spPr>
          <a:xfrm>
            <a:off x="4917192" y="4564800"/>
            <a:ext cx="21743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A03B8-DA33-5854-D3BD-44BD6B0A1153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DABA0D6-5767-CA6C-0D3F-F010C83567E1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4631421-9E52-7EC3-5654-16F9586A6A0B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E2656C-1A73-0237-5984-39F26C3A07ED}"/>
              </a:ext>
            </a:extLst>
          </p:cNvPr>
          <p:cNvSpPr/>
          <p:nvPr/>
        </p:nvSpPr>
        <p:spPr>
          <a:xfrm>
            <a:off x="1271704" y="4326817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78277F-84BC-41DA-C062-DD2112F986C3}"/>
              </a:ext>
            </a:extLst>
          </p:cNvPr>
          <p:cNvSpPr/>
          <p:nvPr/>
        </p:nvSpPr>
        <p:spPr>
          <a:xfrm>
            <a:off x="1303977" y="5391425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5F35A8-0F0C-1BBF-A220-2DC9881D1428}"/>
              </a:ext>
            </a:extLst>
          </p:cNvPr>
          <p:cNvSpPr/>
          <p:nvPr/>
        </p:nvSpPr>
        <p:spPr>
          <a:xfrm>
            <a:off x="7287490" y="2162410"/>
            <a:ext cx="643922" cy="262135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0EA14BA-C6B3-228B-0CF4-03B0B332F448}"/>
              </a:ext>
            </a:extLst>
          </p:cNvPr>
          <p:cNvSpPr/>
          <p:nvPr/>
        </p:nvSpPr>
        <p:spPr>
          <a:xfrm>
            <a:off x="7287490" y="3384170"/>
            <a:ext cx="643922" cy="262135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932B0-5F2D-23B6-63F1-B714072B853B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050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834E7-EE89-3D2A-422A-BE681D8BC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1" t="2474" b="61032"/>
          <a:stretch/>
        </p:blipFill>
        <p:spPr>
          <a:xfrm>
            <a:off x="1263194" y="1476591"/>
            <a:ext cx="5643328" cy="459781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Popup_activity.xml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F7487-63E0-88CA-9111-D44F5A37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3" t="39092" r="30791" b="37971"/>
          <a:stretch/>
        </p:blipFill>
        <p:spPr>
          <a:xfrm>
            <a:off x="6587781" y="2518258"/>
            <a:ext cx="4198408" cy="317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E32E3D-CF8B-66BD-98D5-1A595292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91" b="50321"/>
          <a:stretch/>
        </p:blipFill>
        <p:spPr>
          <a:xfrm>
            <a:off x="8927712" y="829972"/>
            <a:ext cx="2414508" cy="1688650"/>
          </a:xfrm>
          <a:prstGeom prst="roundRect">
            <a:avLst>
              <a:gd name="adj" fmla="val 9697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1D2E45-BBF3-55A4-52C6-126D39D477F2}"/>
              </a:ext>
            </a:extLst>
          </p:cNvPr>
          <p:cNvSpPr/>
          <p:nvPr/>
        </p:nvSpPr>
        <p:spPr>
          <a:xfrm>
            <a:off x="1645384" y="3975628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59F596-FAE8-A70A-2850-6A9E3A6283B1}"/>
              </a:ext>
            </a:extLst>
          </p:cNvPr>
          <p:cNvSpPr/>
          <p:nvPr/>
        </p:nvSpPr>
        <p:spPr>
          <a:xfrm>
            <a:off x="7069727" y="2545690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A7BDC3-9B8B-C88B-01E1-D5D736288060}"/>
              </a:ext>
            </a:extLst>
          </p:cNvPr>
          <p:cNvSpPr/>
          <p:nvPr/>
        </p:nvSpPr>
        <p:spPr>
          <a:xfrm>
            <a:off x="7058152" y="4590186"/>
            <a:ext cx="675242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F6A37-B448-E169-C9F2-1FBCECE8781D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2696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Popup_activity.xml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F7487-63E0-88CA-9111-D44F5A37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3" t="61786" r="8006" b="2979"/>
          <a:stretch/>
        </p:blipFill>
        <p:spPr>
          <a:xfrm>
            <a:off x="5193086" y="1335221"/>
            <a:ext cx="5503217" cy="4714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62017-141E-13BE-A203-029F7C428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91" b="642"/>
          <a:stretch/>
        </p:blipFill>
        <p:spPr>
          <a:xfrm>
            <a:off x="2052740" y="1921331"/>
            <a:ext cx="2206674" cy="3306373"/>
          </a:xfrm>
          <a:prstGeom prst="roundRect">
            <a:avLst>
              <a:gd name="adj" fmla="val 9697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8470C-42BD-25AF-B2C6-54EC00DE9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54" b="5958"/>
          <a:stretch/>
        </p:blipFill>
        <p:spPr>
          <a:xfrm>
            <a:off x="8927712" y="829972"/>
            <a:ext cx="2414508" cy="1688650"/>
          </a:xfrm>
          <a:prstGeom prst="roundRect">
            <a:avLst>
              <a:gd name="adj" fmla="val 9697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A7A9E6-B637-6336-ECE3-A1C8F8801DB7}"/>
              </a:ext>
            </a:extLst>
          </p:cNvPr>
          <p:cNvSpPr/>
          <p:nvPr/>
        </p:nvSpPr>
        <p:spPr>
          <a:xfrm>
            <a:off x="5630484" y="1353131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6EC699-B5DC-48A0-6A1E-807E8218B775}"/>
              </a:ext>
            </a:extLst>
          </p:cNvPr>
          <p:cNvSpPr/>
          <p:nvPr/>
        </p:nvSpPr>
        <p:spPr>
          <a:xfrm>
            <a:off x="5630484" y="4080900"/>
            <a:ext cx="675242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423FAC-3513-A1C3-7F4D-33C914CF9C36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16" b="8469"/>
          <a:stretch/>
        </p:blipFill>
        <p:spPr>
          <a:xfrm>
            <a:off x="2364375" y="1590834"/>
            <a:ext cx="7463250" cy="485741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486401-50E5-0744-EB6E-B761D225FA42}"/>
              </a:ext>
            </a:extLst>
          </p:cNvPr>
          <p:cNvGrpSpPr/>
          <p:nvPr/>
        </p:nvGrpSpPr>
        <p:grpSpPr>
          <a:xfrm>
            <a:off x="7322532" y="1325843"/>
            <a:ext cx="1610424" cy="415740"/>
            <a:chOff x="5414663" y="1665385"/>
            <a:chExt cx="1610424" cy="41574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DE099EF-F14F-2B13-E45C-346E7DDFB510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6146E-6D47-DBB0-03A2-C459C27C29F4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import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329FF24-AF78-9F05-DF0E-02376993E413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078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9" b="70643"/>
          <a:stretch/>
        </p:blipFill>
        <p:spPr>
          <a:xfrm>
            <a:off x="2414245" y="1418033"/>
            <a:ext cx="7363510" cy="50106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A508DD-EE79-2A94-8624-2453FF27E9A1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5EA283C-0EE2-FC46-0933-EEEDEB6911AA}"/>
              </a:ext>
            </a:extLst>
          </p:cNvPr>
          <p:cNvSpPr/>
          <p:nvPr/>
        </p:nvSpPr>
        <p:spPr>
          <a:xfrm>
            <a:off x="3056847" y="2536729"/>
            <a:ext cx="118228" cy="503227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5DFD18-2A93-6436-A0C8-23D4BC864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0" t="16337" r="64013" b="81420"/>
          <a:stretch/>
        </p:blipFill>
        <p:spPr>
          <a:xfrm>
            <a:off x="554723" y="2365678"/>
            <a:ext cx="2425608" cy="8717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70AB5D-473A-2C53-4E88-17771C5B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441" y="4037274"/>
            <a:ext cx="1681632" cy="5840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5CEDE3D0-02F3-15F8-CF7A-D0DF7C438B51}"/>
              </a:ext>
            </a:extLst>
          </p:cNvPr>
          <p:cNvSpPr/>
          <p:nvPr/>
        </p:nvSpPr>
        <p:spPr>
          <a:xfrm rot="10800000">
            <a:off x="8224159" y="4908025"/>
            <a:ext cx="118228" cy="1191613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D892CCA-4A09-328F-6CBA-EC88CD3B69C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358602" y="4621314"/>
            <a:ext cx="1452655" cy="88405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4165C-B06D-C365-2AE5-909721420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67" t="82300" r="52720" b="12900"/>
          <a:stretch/>
        </p:blipFill>
        <p:spPr>
          <a:xfrm>
            <a:off x="8697961" y="5352675"/>
            <a:ext cx="773935" cy="321834"/>
          </a:xfrm>
          <a:prstGeom prst="roundRect">
            <a:avLst>
              <a:gd name="adj" fmla="val 9668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240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0" b="8769"/>
          <a:stretch/>
        </p:blipFill>
        <p:spPr>
          <a:xfrm>
            <a:off x="993210" y="1585011"/>
            <a:ext cx="8651534" cy="426844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482FEC-0BCB-F104-9E7D-07F314350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9" t="35284" r="7505" b="59916"/>
          <a:stretch/>
        </p:blipFill>
        <p:spPr>
          <a:xfrm>
            <a:off x="4784272" y="4267149"/>
            <a:ext cx="6643322" cy="18393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6F7764-713E-ED65-24DB-43B9F8225AED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DB67D-ADBB-BBDC-EBE7-0D769733BA81}"/>
              </a:ext>
            </a:extLst>
          </p:cNvPr>
          <p:cNvGrpSpPr/>
          <p:nvPr/>
        </p:nvGrpSpPr>
        <p:grpSpPr>
          <a:xfrm>
            <a:off x="7829342" y="1396012"/>
            <a:ext cx="1610424" cy="415740"/>
            <a:chOff x="5414663" y="1665385"/>
            <a:chExt cx="1610424" cy="41574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CB6834-F000-6EF6-E9B4-AAFBB1DE08FA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4B7FFB-E7D7-1841-B4E2-9026C7026363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알람 소리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1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D69DBB-BBE7-E68A-01EF-308BC538E1CD}"/>
              </a:ext>
            </a:extLst>
          </p:cNvPr>
          <p:cNvSpPr/>
          <p:nvPr/>
        </p:nvSpPr>
        <p:spPr>
          <a:xfrm>
            <a:off x="1981644" y="2375941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94ABBA-332F-9007-5AA6-378D7CF29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388" y="1047063"/>
            <a:ext cx="5065222" cy="982894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en-KR" sz="4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C96198-63BC-727C-D5D9-F4E4A025C46E}"/>
              </a:ext>
            </a:extLst>
          </p:cNvPr>
          <p:cNvSpPr txBox="1">
            <a:spLocks/>
          </p:cNvSpPr>
          <p:nvPr/>
        </p:nvSpPr>
        <p:spPr>
          <a:xfrm>
            <a:off x="2412997" y="2554825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lang="en-KR" sz="96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F3B76D-64CD-5528-A875-61E766A1586F}"/>
              </a:ext>
            </a:extLst>
          </p:cNvPr>
          <p:cNvSpPr/>
          <p:nvPr/>
        </p:nvSpPr>
        <p:spPr>
          <a:xfrm>
            <a:off x="8498828" y="2375941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FCB701-F3C8-3EAE-36F4-B6DFE5C3DA40}"/>
              </a:ext>
            </a:extLst>
          </p:cNvPr>
          <p:cNvSpPr/>
          <p:nvPr/>
        </p:nvSpPr>
        <p:spPr>
          <a:xfrm>
            <a:off x="5240236" y="2375941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88E5FC-2E36-BDFE-A4A0-A74C0000C4E8}"/>
              </a:ext>
            </a:extLst>
          </p:cNvPr>
          <p:cNvSpPr txBox="1">
            <a:spLocks/>
          </p:cNvSpPr>
          <p:nvPr/>
        </p:nvSpPr>
        <p:spPr>
          <a:xfrm>
            <a:off x="5671589" y="2554825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</a:t>
            </a:r>
            <a:endParaRPr lang="en-KR" sz="96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105B85-0E06-D8B9-C39E-60B199ED302D}"/>
              </a:ext>
            </a:extLst>
          </p:cNvPr>
          <p:cNvSpPr txBox="1">
            <a:spLocks/>
          </p:cNvSpPr>
          <p:nvPr/>
        </p:nvSpPr>
        <p:spPr>
          <a:xfrm>
            <a:off x="8908916" y="2563589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endParaRPr lang="en-KR" sz="96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FAEE6-C45B-4421-341E-0602443AE007}"/>
              </a:ext>
            </a:extLst>
          </p:cNvPr>
          <p:cNvSpPr txBox="1"/>
          <p:nvPr/>
        </p:nvSpPr>
        <p:spPr>
          <a:xfrm>
            <a:off x="2022765" y="4472262"/>
            <a:ext cx="1629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2BE5-4E66-B01E-7E8A-CA61BABBF6BB}"/>
              </a:ext>
            </a:extLst>
          </p:cNvPr>
          <p:cNvSpPr txBox="1"/>
          <p:nvPr/>
        </p:nvSpPr>
        <p:spPr>
          <a:xfrm>
            <a:off x="5281358" y="4665061"/>
            <a:ext cx="162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 소개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96079-A064-19A4-DCA2-B2B6C0890627}"/>
              </a:ext>
            </a:extLst>
          </p:cNvPr>
          <p:cNvSpPr txBox="1"/>
          <p:nvPr/>
        </p:nvSpPr>
        <p:spPr>
          <a:xfrm>
            <a:off x="8539949" y="4633367"/>
            <a:ext cx="162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코드 리뷰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83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01" b="8474"/>
          <a:stretch/>
        </p:blipFill>
        <p:spPr>
          <a:xfrm>
            <a:off x="625759" y="1758348"/>
            <a:ext cx="10940480" cy="41872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D47072-9756-4C0F-030C-3FDA817F8C0C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2A6C8E-DAE9-829A-AF4E-591605A03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63" t="82300" r="25782" b="12900"/>
          <a:stretch/>
        </p:blipFill>
        <p:spPr>
          <a:xfrm>
            <a:off x="9115908" y="1558689"/>
            <a:ext cx="943094" cy="399319"/>
          </a:xfrm>
          <a:prstGeom prst="roundRect">
            <a:avLst>
              <a:gd name="adj" fmla="val 9668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101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11" b="35345"/>
          <a:stretch/>
        </p:blipFill>
        <p:spPr>
          <a:xfrm>
            <a:off x="2261558" y="1525931"/>
            <a:ext cx="7668882" cy="45609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C5264-7AC8-2C0D-8E8A-E48DD9BC2BDB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1D8D8C4-1D52-0BD6-39BD-1225E22BE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4" t="86291" r="14989" b="7304"/>
          <a:stretch/>
        </p:blipFill>
        <p:spPr>
          <a:xfrm>
            <a:off x="7572981" y="5295982"/>
            <a:ext cx="2329953" cy="347158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  <a:effectLst/>
        </p:spPr>
      </p:pic>
      <p:pic>
        <p:nvPicPr>
          <p:cNvPr id="14" name="Picture 1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DFBAFFD-477E-71D6-244E-4D574176D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63" t="82537" r="11405" b="7489"/>
          <a:stretch/>
        </p:blipFill>
        <p:spPr>
          <a:xfrm>
            <a:off x="900757" y="3806393"/>
            <a:ext cx="2139941" cy="444315"/>
          </a:xfrm>
          <a:prstGeom prst="roundRect">
            <a:avLst>
              <a:gd name="adj" fmla="val 47098"/>
            </a:avLst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758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2" t="64651" r="26334" b="24683"/>
          <a:stretch/>
        </p:blipFill>
        <p:spPr>
          <a:xfrm>
            <a:off x="1013870" y="1577475"/>
            <a:ext cx="5290719" cy="36297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48ED93-1A0B-01D2-A8FA-7A3ED6EF7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3" t="75172" r="23424" b="15229"/>
          <a:stretch/>
        </p:blipFill>
        <p:spPr>
          <a:xfrm>
            <a:off x="6475501" y="2326370"/>
            <a:ext cx="4702629" cy="28808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7FE25B-B625-38D6-76B9-44767BE33E91}"/>
              </a:ext>
            </a:extLst>
          </p:cNvPr>
          <p:cNvGrpSpPr/>
          <p:nvPr/>
        </p:nvGrpSpPr>
        <p:grpSpPr>
          <a:xfrm>
            <a:off x="6854423" y="1658799"/>
            <a:ext cx="3944783" cy="404358"/>
            <a:chOff x="5414663" y="1681015"/>
            <a:chExt cx="1610424" cy="40435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6D77BC-614A-5748-5B2B-853D20F8F0C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420763-6CF6-691B-6EF5-5DCD3344A43C}"/>
                </a:ext>
              </a:extLst>
            </p:cNvPr>
            <p:cNvSpPr txBox="1"/>
            <p:nvPr/>
          </p:nvSpPr>
          <p:spPr>
            <a:xfrm>
              <a:off x="5452764" y="1685263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실패 시 </a:t>
              </a:r>
              <a:r>
                <a:rPr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3</a:t>
              </a:r>
              <a:r>
                <a:rPr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분 뒤 </a:t>
              </a:r>
              <a:r>
                <a:rPr lang="ko-KR" altLang="en-US" sz="20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재알람</a:t>
              </a:r>
              <a:r>
                <a:rPr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자동 설정</a:t>
              </a:r>
              <a:endParaRPr lang="en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C236D6D-25BB-0779-C0E4-B4FBAA6AF82A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23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92" b="864"/>
          <a:stretch/>
        </p:blipFill>
        <p:spPr>
          <a:xfrm>
            <a:off x="2261558" y="1593911"/>
            <a:ext cx="7668882" cy="4560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E5E474-D2F3-A2F6-EE6F-1429FC1E0DD0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51"/>
          <a:stretch/>
        </p:blipFill>
        <p:spPr>
          <a:xfrm>
            <a:off x="737178" y="1074128"/>
            <a:ext cx="7854761" cy="48920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8E6C97-FF7E-133B-4A2D-9029BAE07F72}"/>
              </a:ext>
            </a:extLst>
          </p:cNvPr>
          <p:cNvSpPr/>
          <p:nvPr/>
        </p:nvSpPr>
        <p:spPr>
          <a:xfrm>
            <a:off x="1131989" y="3477718"/>
            <a:ext cx="3829740" cy="623416"/>
          </a:xfrm>
          <a:prstGeom prst="roundRect">
            <a:avLst>
              <a:gd name="adj" fmla="val 334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427B646-67F2-9C79-CF0C-A3A8928C9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9" t="11439" r="11872" b="12271"/>
          <a:stretch/>
        </p:blipFill>
        <p:spPr>
          <a:xfrm>
            <a:off x="6802791" y="1938393"/>
            <a:ext cx="4131679" cy="3505200"/>
          </a:xfrm>
          <a:prstGeom prst="roundRect">
            <a:avLst>
              <a:gd name="adj" fmla="val 2174"/>
            </a:avLst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D1AD55A-4B05-1DD3-37E3-8FDEC53E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6" t="7243" r="52478" b="90870"/>
          <a:stretch/>
        </p:blipFill>
        <p:spPr>
          <a:xfrm>
            <a:off x="2980694" y="3080341"/>
            <a:ext cx="3962069" cy="7697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BB18632-0D44-EE15-5A30-3E6E0A5FA76F}"/>
              </a:ext>
            </a:extLst>
          </p:cNvPr>
          <p:cNvGrpSpPr/>
          <p:nvPr/>
        </p:nvGrpSpPr>
        <p:grpSpPr>
          <a:xfrm>
            <a:off x="8063418" y="1772115"/>
            <a:ext cx="1610424" cy="415740"/>
            <a:chOff x="5414663" y="1665385"/>
            <a:chExt cx="1610424" cy="4157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47AF74E-8DFE-80F5-6369-A16DB94DC244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07C948-5D58-C199-2A19-ED2EB76A4B2B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strings.xml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A93FD97-3EC8-00FE-6668-7793F0866962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5157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CF4B56-C896-19ED-6298-85958116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61" b="7261"/>
          <a:stretch/>
        </p:blipFill>
        <p:spPr>
          <a:xfrm>
            <a:off x="4394067" y="1532585"/>
            <a:ext cx="7381326" cy="454119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F5A14C-EC1F-5E5E-9AE6-37FA996EA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4" t="14640" r="49300" b="79859"/>
          <a:stretch/>
        </p:blipFill>
        <p:spPr>
          <a:xfrm>
            <a:off x="810270" y="2510488"/>
            <a:ext cx="3780391" cy="1941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8922D2-9533-71C1-50AB-11CE9CED0029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B34EFCB-B521-396E-21F2-A6D9505A7F2F}"/>
              </a:ext>
            </a:extLst>
          </p:cNvPr>
          <p:cNvSpPr/>
          <p:nvPr/>
        </p:nvSpPr>
        <p:spPr>
          <a:xfrm rot="10800000">
            <a:off x="8883272" y="2153939"/>
            <a:ext cx="118228" cy="469710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83AFB03-FDC6-6CF3-1F61-1C35DB1D7641}"/>
              </a:ext>
            </a:extLst>
          </p:cNvPr>
          <p:cNvSpPr/>
          <p:nvPr/>
        </p:nvSpPr>
        <p:spPr>
          <a:xfrm>
            <a:off x="5162070" y="5081157"/>
            <a:ext cx="118228" cy="790957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21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07" b="51444"/>
          <a:stretch/>
        </p:blipFill>
        <p:spPr>
          <a:xfrm>
            <a:off x="2076968" y="1537529"/>
            <a:ext cx="7854761" cy="4892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F2F1FF-9CD0-A418-BBAE-58DEA1B2603F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CBB078-6AA4-6CFF-624E-112C14FA736C}"/>
              </a:ext>
            </a:extLst>
          </p:cNvPr>
          <p:cNvGrpSpPr/>
          <p:nvPr/>
        </p:nvGrpSpPr>
        <p:grpSpPr>
          <a:xfrm>
            <a:off x="7277100" y="1171060"/>
            <a:ext cx="1917700" cy="707886"/>
            <a:chOff x="5414663" y="1537255"/>
            <a:chExt cx="1610424" cy="7078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E770B68-7A1F-76AA-8054-7120119C5D96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DD8F97-7440-53A8-AB79-ED4EB101D368}"/>
                </a:ext>
              </a:extLst>
            </p:cNvPr>
            <p:cNvSpPr txBox="1"/>
            <p:nvPr/>
          </p:nvSpPr>
          <p:spPr>
            <a:xfrm>
              <a:off x="5452764" y="1537255"/>
              <a:ext cx="1549747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STT &amp; TTS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634F3-0527-EC51-5D32-FCBB79A35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44" t="38201" r="41953" b="55912"/>
          <a:stretch/>
        </p:blipFill>
        <p:spPr>
          <a:xfrm>
            <a:off x="2076968" y="3757500"/>
            <a:ext cx="778550" cy="452113"/>
          </a:xfrm>
          <a:prstGeom prst="roundRect">
            <a:avLst>
              <a:gd name="adj" fmla="val 5285"/>
            </a:avLst>
          </a:prstGeom>
          <a:ln w="28575">
            <a:solidFill>
              <a:srgbClr val="FF0000"/>
            </a:solidFill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222648-3B69-4167-5109-F9D4CA84D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45" t="78537" r="28487" b="13268"/>
          <a:stretch/>
        </p:blipFill>
        <p:spPr>
          <a:xfrm>
            <a:off x="8084787" y="5497179"/>
            <a:ext cx="1564991" cy="476700"/>
          </a:xfrm>
          <a:prstGeom prst="roundRect">
            <a:avLst>
              <a:gd name="adj" fmla="val 5285"/>
            </a:avLst>
          </a:prstGeom>
          <a:ln w="28575">
            <a:solidFill>
              <a:srgbClr val="FF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13515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2" t="48596" r="26896" b="42597"/>
          <a:stretch/>
        </p:blipFill>
        <p:spPr>
          <a:xfrm>
            <a:off x="796211" y="1945825"/>
            <a:ext cx="5299788" cy="2941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08886-F059-36D7-A023-FB61492AC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9" t="1724" r="27451" b="3660"/>
          <a:stretch/>
        </p:blipFill>
        <p:spPr>
          <a:xfrm>
            <a:off x="6501931" y="940822"/>
            <a:ext cx="4392921" cy="52513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7E8BD0-9357-D147-013A-CE051F061BF8}"/>
              </a:ext>
            </a:extLst>
          </p:cNvPr>
          <p:cNvGrpSpPr/>
          <p:nvPr/>
        </p:nvGrpSpPr>
        <p:grpSpPr>
          <a:xfrm>
            <a:off x="10089569" y="984082"/>
            <a:ext cx="1367524" cy="400242"/>
            <a:chOff x="5414663" y="1680883"/>
            <a:chExt cx="1610424" cy="40024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34CCF1B-D475-666B-E619-C4BFB2CA89FA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F43011-5EC5-A22F-6920-7E0C06174A5A}"/>
                </a:ext>
              </a:extLst>
            </p:cNvPr>
            <p:cNvSpPr txBox="1"/>
            <p:nvPr/>
          </p:nvSpPr>
          <p:spPr>
            <a:xfrm>
              <a:off x="5452764" y="1680883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예외 처리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5279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27" b="11798"/>
          <a:stretch/>
        </p:blipFill>
        <p:spPr>
          <a:xfrm>
            <a:off x="2168618" y="1700072"/>
            <a:ext cx="7854761" cy="426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746D33-4887-E3EC-30D8-BCF6BD43A5E1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B203553-803B-2E57-CD11-013BDACE0EC0}"/>
              </a:ext>
            </a:extLst>
          </p:cNvPr>
          <p:cNvSpPr/>
          <p:nvPr/>
        </p:nvSpPr>
        <p:spPr>
          <a:xfrm>
            <a:off x="2803393" y="1935004"/>
            <a:ext cx="193084" cy="2926542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05916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78" b="-1053"/>
          <a:stretch/>
        </p:blipFill>
        <p:spPr>
          <a:xfrm>
            <a:off x="1455166" y="1630290"/>
            <a:ext cx="9281665" cy="50410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1626E7-41E7-C772-C575-056E6B039331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738E43-21AC-A697-1266-E93368BC696E}"/>
              </a:ext>
            </a:extLst>
          </p:cNvPr>
          <p:cNvGrpSpPr/>
          <p:nvPr/>
        </p:nvGrpSpPr>
        <p:grpSpPr>
          <a:xfrm>
            <a:off x="8396956" y="1430169"/>
            <a:ext cx="1367524" cy="400242"/>
            <a:chOff x="5414663" y="1680883"/>
            <a:chExt cx="1610424" cy="40024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94BBAE-FCAA-3DC0-0D55-617FF174DFA2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02848-670C-11EA-F3D7-9DCAC366B524}"/>
                </a:ext>
              </a:extLst>
            </p:cNvPr>
            <p:cNvSpPr txBox="1"/>
            <p:nvPr/>
          </p:nvSpPr>
          <p:spPr>
            <a:xfrm>
              <a:off x="5452764" y="1680883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팝업 설정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5219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rgbClr val="6200EE"/>
          </a:solidFill>
          <a:ln>
            <a:noFill/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F415F8-C488-9D9A-24E1-7B383AB63100}"/>
              </a:ext>
            </a:extLst>
          </p:cNvPr>
          <p:cNvSpPr txBox="1">
            <a:spLocks/>
          </p:cNvSpPr>
          <p:nvPr/>
        </p:nvSpPr>
        <p:spPr>
          <a:xfrm>
            <a:off x="3077095" y="2608673"/>
            <a:ext cx="6037811" cy="1640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E0ADB2-2F76-312C-470F-31A0C5539EB4}"/>
              </a:ext>
            </a:extLst>
          </p:cNvPr>
          <p:cNvSpPr/>
          <p:nvPr/>
        </p:nvSpPr>
        <p:spPr>
          <a:xfrm>
            <a:off x="175015" y="225580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66BA3-1132-0263-29D3-C88C4F534F83}"/>
              </a:ext>
            </a:extLst>
          </p:cNvPr>
          <p:cNvSpPr txBox="1">
            <a:spLocks/>
          </p:cNvSpPr>
          <p:nvPr/>
        </p:nvSpPr>
        <p:spPr>
          <a:xfrm>
            <a:off x="606368" y="404464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lang="en-KR" sz="96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3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D96531-96E1-22C4-4A68-ED64285AFDD6}"/>
              </a:ext>
            </a:extLst>
          </p:cNvPr>
          <p:cNvSpPr txBox="1">
            <a:spLocks/>
          </p:cNvSpPr>
          <p:nvPr/>
        </p:nvSpPr>
        <p:spPr>
          <a:xfrm>
            <a:off x="1316528" y="2176492"/>
            <a:ext cx="4779472" cy="1947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lang="en-KR" sz="7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6B4A06-6D8C-DBDC-BE41-9452C46EEBBB}"/>
              </a:ext>
            </a:extLst>
          </p:cNvPr>
          <p:cNvSpPr txBox="1">
            <a:spLocks/>
          </p:cNvSpPr>
          <p:nvPr/>
        </p:nvSpPr>
        <p:spPr>
          <a:xfrm>
            <a:off x="2058839" y="1644579"/>
            <a:ext cx="3294851" cy="89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>
                <a:solidFill>
                  <a:schemeClr val="bg2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sz="4400" b="1" dirty="0">
              <a:solidFill>
                <a:schemeClr val="bg2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18B98B-9DA5-3A3B-39F9-A0548B77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264" y="4481695"/>
            <a:ext cx="4572000" cy="82788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모바일 프로그래밍</a:t>
            </a:r>
            <a:r>
              <a:rPr lang="en-US" altLang="ko-KR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중간 대체 과제 </a:t>
            </a:r>
            <a:r>
              <a:rPr lang="en-US" altLang="ko-KR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endParaRPr lang="en-US" altLang="ko-KR" sz="1800" dirty="0">
              <a:solidFill>
                <a:sysClr val="windowText" lastClr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sz="1800" spc="6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spc="7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이원우  </a:t>
            </a:r>
            <a:r>
              <a:rPr lang="ko-KR" altLang="en-US" sz="1800" spc="700" dirty="0" err="1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오창준</a:t>
            </a:r>
            <a:r>
              <a:rPr lang="ko-KR" altLang="en-US" sz="1800" spc="7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이지원</a:t>
            </a:r>
            <a:endParaRPr lang="en-KR" sz="1800" spc="700" dirty="0">
              <a:solidFill>
                <a:sysClr val="windowText" lastClr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E3C9B-0DC6-2035-232E-EFFE38088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 t="4296" r="1697" b="7743"/>
          <a:stretch/>
        </p:blipFill>
        <p:spPr>
          <a:xfrm>
            <a:off x="8472544" y="1646499"/>
            <a:ext cx="2224528" cy="3565001"/>
          </a:xfrm>
          <a:prstGeom prst="roundRect">
            <a:avLst>
              <a:gd name="adj" fmla="val 5933"/>
            </a:avLst>
          </a:prstGeom>
          <a:effectLst>
            <a:outerShdw blurRad="278206" sx="102000" sy="102000" algn="ctr" rotWithShape="0">
              <a:prstClr val="black">
                <a:alpha val="17307"/>
              </a:prstClr>
            </a:outerShdw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5047A-F20C-87AC-5729-69016D023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" b="865"/>
          <a:stretch/>
        </p:blipFill>
        <p:spPr>
          <a:xfrm>
            <a:off x="6938576" y="1408554"/>
            <a:ext cx="2518970" cy="4010940"/>
          </a:xfrm>
          <a:prstGeom prst="roundRect">
            <a:avLst>
              <a:gd name="adj" fmla="val 6587"/>
            </a:avLst>
          </a:prstGeom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8E0505E-23A7-1C66-582F-4667BB6774F3}"/>
              </a:ext>
            </a:extLst>
          </p:cNvPr>
          <p:cNvSpPr txBox="1">
            <a:spLocks/>
          </p:cNvSpPr>
          <p:nvPr/>
        </p:nvSpPr>
        <p:spPr>
          <a:xfrm>
            <a:off x="7009468" y="1492378"/>
            <a:ext cx="999968" cy="152201"/>
          </a:xfrm>
          <a:prstGeom prst="rect">
            <a:avLst/>
          </a:prstGeom>
          <a:solidFill>
            <a:srgbClr val="26005D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KR" sz="900" b="1" dirty="0">
              <a:solidFill>
                <a:srgbClr val="666666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59088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775953-15C9-4612-F6FC-A81AC2FDD921}"/>
              </a:ext>
            </a:extLst>
          </p:cNvPr>
          <p:cNvSpPr/>
          <p:nvPr/>
        </p:nvSpPr>
        <p:spPr>
          <a:xfrm>
            <a:off x="8503090" y="2585202"/>
            <a:ext cx="2022619" cy="10789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304C1-877E-78AD-5EC5-17026212307C}"/>
              </a:ext>
            </a:extLst>
          </p:cNvPr>
          <p:cNvSpPr/>
          <p:nvPr/>
        </p:nvSpPr>
        <p:spPr>
          <a:xfrm>
            <a:off x="1361281" y="2858372"/>
            <a:ext cx="2639343" cy="1231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  <a:prstDash val="lgDash"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35B049-0B52-1EF1-C190-A638A716EBAB}"/>
              </a:ext>
            </a:extLst>
          </p:cNvPr>
          <p:cNvSpPr/>
          <p:nvPr/>
        </p:nvSpPr>
        <p:spPr>
          <a:xfrm>
            <a:off x="7749315" y="4713169"/>
            <a:ext cx="1563935" cy="10897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  <a:prstDash val="lgDash"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ECAFE2C-27A1-A7F6-AA51-FADEAA96B023}"/>
              </a:ext>
            </a:extLst>
          </p:cNvPr>
          <p:cNvSpPr/>
          <p:nvPr/>
        </p:nvSpPr>
        <p:spPr>
          <a:xfrm>
            <a:off x="3135099" y="1150965"/>
            <a:ext cx="1485624" cy="8709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6B5C8E-8B9E-B2C8-03B8-7998B3BAC424}"/>
              </a:ext>
            </a:extLst>
          </p:cNvPr>
          <p:cNvSpPr/>
          <p:nvPr/>
        </p:nvSpPr>
        <p:spPr>
          <a:xfrm>
            <a:off x="2664358" y="4930434"/>
            <a:ext cx="1044319" cy="6963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6BC851-E4DD-ACDC-8738-60EC69B824DE}"/>
              </a:ext>
            </a:extLst>
          </p:cNvPr>
          <p:cNvSpPr/>
          <p:nvPr/>
        </p:nvSpPr>
        <p:spPr>
          <a:xfrm>
            <a:off x="6846683" y="1071412"/>
            <a:ext cx="1910981" cy="968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  <a:prstDash val="lgDash"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CEB8F-24E8-9BC0-396E-298043459063}"/>
              </a:ext>
            </a:extLst>
          </p:cNvPr>
          <p:cNvSpPr/>
          <p:nvPr/>
        </p:nvSpPr>
        <p:spPr>
          <a:xfrm>
            <a:off x="4935885" y="2310355"/>
            <a:ext cx="2320230" cy="2237289"/>
          </a:xfrm>
          <a:prstGeom prst="roundRect">
            <a:avLst>
              <a:gd name="adj" fmla="val 50000"/>
            </a:avLst>
          </a:prstGeom>
          <a:solidFill>
            <a:srgbClr val="6200EE"/>
          </a:solidFill>
          <a:ln>
            <a:noFill/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668B4D-B0DB-E8FD-410D-2F040F220109}"/>
              </a:ext>
            </a:extLst>
          </p:cNvPr>
          <p:cNvSpPr txBox="1">
            <a:spLocks/>
          </p:cNvSpPr>
          <p:nvPr/>
        </p:nvSpPr>
        <p:spPr>
          <a:xfrm>
            <a:off x="5575860" y="2986540"/>
            <a:ext cx="1105593" cy="982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effectLst>
                  <a:innerShdw blurRad="88900">
                    <a:prstClr val="black">
                      <a:alpha val="61628"/>
                    </a:prstClr>
                  </a:innerShdw>
                </a:effectLst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AI</a:t>
            </a:r>
            <a:endParaRPr lang="en-KR" sz="6600" b="1" dirty="0">
              <a:solidFill>
                <a:schemeClr val="bg1"/>
              </a:solidFill>
              <a:effectLst>
                <a:innerShdw blurRad="88900">
                  <a:prstClr val="black">
                    <a:alpha val="61628"/>
                  </a:prstClr>
                </a:innerShdw>
              </a:effectLst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F25459-A29B-C66E-7D2E-995D359731F1}"/>
              </a:ext>
            </a:extLst>
          </p:cNvPr>
          <p:cNvGrpSpPr/>
          <p:nvPr/>
        </p:nvGrpSpPr>
        <p:grpSpPr>
          <a:xfrm>
            <a:off x="10204307" y="1094150"/>
            <a:ext cx="956858" cy="781773"/>
            <a:chOff x="1013870" y="5410385"/>
            <a:chExt cx="956858" cy="78177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EEE507-CC2E-99F1-08BB-2003E5F33E44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2A82F00-07F6-EC2F-CC56-E917D9D81DC8}"/>
                </a:ext>
              </a:extLst>
            </p:cNvPr>
            <p:cNvSpPr txBox="1">
              <a:spLocks/>
            </p:cNvSpPr>
            <p:nvPr/>
          </p:nvSpPr>
          <p:spPr>
            <a:xfrm>
              <a:off x="1074487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7A54CE-00F0-6AF9-9CCE-38DC56A826EB}"/>
              </a:ext>
            </a:extLst>
          </p:cNvPr>
          <p:cNvSpPr txBox="1"/>
          <p:nvPr/>
        </p:nvSpPr>
        <p:spPr>
          <a:xfrm>
            <a:off x="7737899" y="4841658"/>
            <a:ext cx="16292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기반</a:t>
            </a:r>
            <a:endParaRPr lang="en-KR" sz="2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F94E3-647A-59BC-E6C7-44B976348404}"/>
              </a:ext>
            </a:extLst>
          </p:cNvPr>
          <p:cNvSpPr txBox="1"/>
          <p:nvPr/>
        </p:nvSpPr>
        <p:spPr>
          <a:xfrm>
            <a:off x="8496889" y="2735463"/>
            <a:ext cx="2076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하드코딩의 한계</a:t>
            </a:r>
            <a:endParaRPr lang="en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5CA21-EC35-DD71-1ED6-5F5BFFF798C9}"/>
              </a:ext>
            </a:extLst>
          </p:cNvPr>
          <p:cNvSpPr txBox="1"/>
          <p:nvPr/>
        </p:nvSpPr>
        <p:spPr>
          <a:xfrm>
            <a:off x="2155244" y="5029936"/>
            <a:ext cx="207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학습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2B95-6593-2941-15C3-323D4529493A}"/>
              </a:ext>
            </a:extLst>
          </p:cNvPr>
          <p:cNvSpPr txBox="1"/>
          <p:nvPr/>
        </p:nvSpPr>
        <p:spPr>
          <a:xfrm>
            <a:off x="6782728" y="1294060"/>
            <a:ext cx="207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패턴 발견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089A0-0FD3-111A-E0B9-1ABFF1FCE010}"/>
              </a:ext>
            </a:extLst>
          </p:cNvPr>
          <p:cNvSpPr txBox="1"/>
          <p:nvPr/>
        </p:nvSpPr>
        <p:spPr>
          <a:xfrm>
            <a:off x="2843815" y="1338701"/>
            <a:ext cx="207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일반화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5EE08-6F5B-2598-D1E7-81DCC4E56036}"/>
              </a:ext>
            </a:extLst>
          </p:cNvPr>
          <p:cNvSpPr txBox="1"/>
          <p:nvPr/>
        </p:nvSpPr>
        <p:spPr>
          <a:xfrm>
            <a:off x="1236746" y="3043281"/>
            <a:ext cx="2908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Speech-to-Text</a:t>
            </a:r>
            <a:endParaRPr lang="en-KR" sz="2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BD25A-6BD9-618E-2C2E-E8ECD6ED2395}"/>
              </a:ext>
            </a:extLst>
          </p:cNvPr>
          <p:cNvSpPr txBox="1"/>
          <p:nvPr/>
        </p:nvSpPr>
        <p:spPr>
          <a:xfrm>
            <a:off x="1236747" y="3492146"/>
            <a:ext cx="2908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Text-to-Speech</a:t>
            </a:r>
            <a:endParaRPr lang="en-KR" sz="2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4-Point Star 30">
            <a:extLst>
              <a:ext uri="{FF2B5EF4-FFF2-40B4-BE49-F238E27FC236}">
                <a16:creationId xmlns:a16="http://schemas.microsoft.com/office/drawing/2014/main" id="{754148C8-C358-17EA-8390-B5D864CA8344}"/>
              </a:ext>
            </a:extLst>
          </p:cNvPr>
          <p:cNvSpPr/>
          <p:nvPr/>
        </p:nvSpPr>
        <p:spPr>
          <a:xfrm>
            <a:off x="4332906" y="4700041"/>
            <a:ext cx="319876" cy="473048"/>
          </a:xfrm>
          <a:prstGeom prst="star4">
            <a:avLst>
              <a:gd name="adj" fmla="val 17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4-Point Star 31">
            <a:extLst>
              <a:ext uri="{FF2B5EF4-FFF2-40B4-BE49-F238E27FC236}">
                <a16:creationId xmlns:a16="http://schemas.microsoft.com/office/drawing/2014/main" id="{64E80B72-B534-17A5-0DB9-D1EE6FE5C413}"/>
              </a:ext>
            </a:extLst>
          </p:cNvPr>
          <p:cNvSpPr/>
          <p:nvPr/>
        </p:nvSpPr>
        <p:spPr>
          <a:xfrm>
            <a:off x="10044369" y="3988258"/>
            <a:ext cx="319876" cy="473048"/>
          </a:xfrm>
          <a:prstGeom prst="star4">
            <a:avLst>
              <a:gd name="adj" fmla="val 17028"/>
            </a:avLst>
          </a:prstGeom>
          <a:solidFill>
            <a:srgbClr val="00D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4-Point Star 33">
            <a:extLst>
              <a:ext uri="{FF2B5EF4-FFF2-40B4-BE49-F238E27FC236}">
                <a16:creationId xmlns:a16="http://schemas.microsoft.com/office/drawing/2014/main" id="{5246435E-3018-04F5-5F97-82DAE530568F}"/>
              </a:ext>
            </a:extLst>
          </p:cNvPr>
          <p:cNvSpPr/>
          <p:nvPr/>
        </p:nvSpPr>
        <p:spPr>
          <a:xfrm>
            <a:off x="2521014" y="1794999"/>
            <a:ext cx="319876" cy="473048"/>
          </a:xfrm>
          <a:prstGeom prst="star4">
            <a:avLst>
              <a:gd name="adj" fmla="val 17028"/>
            </a:avLst>
          </a:prstGeom>
          <a:solidFill>
            <a:srgbClr val="62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8145715-686B-ACEF-63CD-DC7E248A11CB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F25459-A29B-C66E-7D2E-995D359731F1}"/>
              </a:ext>
            </a:extLst>
          </p:cNvPr>
          <p:cNvGrpSpPr/>
          <p:nvPr/>
        </p:nvGrpSpPr>
        <p:grpSpPr>
          <a:xfrm>
            <a:off x="10204307" y="1094150"/>
            <a:ext cx="956858" cy="781773"/>
            <a:chOff x="1013870" y="5410385"/>
            <a:chExt cx="956858" cy="78177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EEE507-CC2E-99F1-08BB-2003E5F33E44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2A82F00-07F6-EC2F-CC56-E917D9D81DC8}"/>
                </a:ext>
              </a:extLst>
            </p:cNvPr>
            <p:cNvSpPr txBox="1">
              <a:spLocks/>
            </p:cNvSpPr>
            <p:nvPr/>
          </p:nvSpPr>
          <p:spPr>
            <a:xfrm>
              <a:off x="1074487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FA922-11FC-C766-4D32-C7CC16075BE4}"/>
              </a:ext>
            </a:extLst>
          </p:cNvPr>
          <p:cNvGrpSpPr/>
          <p:nvPr/>
        </p:nvGrpSpPr>
        <p:grpSpPr>
          <a:xfrm>
            <a:off x="1262598" y="1451841"/>
            <a:ext cx="2521480" cy="4040893"/>
            <a:chOff x="1047711" y="1451841"/>
            <a:chExt cx="2521480" cy="40408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7999C9-DFF0-2987-DA4E-25DB98CCD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7" t="4296" r="1697" b="7743"/>
            <a:stretch/>
          </p:blipFill>
          <p:spPr>
            <a:xfrm>
              <a:off x="1047711" y="1451841"/>
              <a:ext cx="2521480" cy="4040893"/>
            </a:xfrm>
            <a:prstGeom prst="roundRect">
              <a:avLst>
                <a:gd name="adj" fmla="val 5933"/>
              </a:avLst>
            </a:prstGeom>
            <a:effectLst>
              <a:outerShdw blurRad="278206" sx="102000" sy="102000" algn="ctr" rotWithShape="0">
                <a:prstClr val="black">
                  <a:alpha val="17307"/>
                </a:prstClr>
              </a:outerShdw>
              <a:softEdge rad="0"/>
            </a:effectLst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DDCEBC5B-54E7-1EC3-C35D-2FFF703F3C77}"/>
                </a:ext>
              </a:extLst>
            </p:cNvPr>
            <p:cNvSpPr txBox="1">
              <a:spLocks/>
            </p:cNvSpPr>
            <p:nvPr/>
          </p:nvSpPr>
          <p:spPr>
            <a:xfrm>
              <a:off x="1068343" y="1526060"/>
              <a:ext cx="870182" cy="224017"/>
            </a:xfrm>
            <a:prstGeom prst="rect">
              <a:avLst/>
            </a:prstGeom>
            <a:solidFill>
              <a:srgbClr val="6200EE"/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음성인식 알람</a:t>
              </a:r>
              <a:endParaRPr lang="en-KR" sz="10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B99DBD-FB8E-8715-1C0D-F8CB12B058E6}"/>
              </a:ext>
            </a:extLst>
          </p:cNvPr>
          <p:cNvGrpSpPr/>
          <p:nvPr/>
        </p:nvGrpSpPr>
        <p:grpSpPr>
          <a:xfrm>
            <a:off x="4337491" y="1464517"/>
            <a:ext cx="2521480" cy="4028217"/>
            <a:chOff x="4122604" y="1464517"/>
            <a:chExt cx="2521480" cy="40282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53D66C-AF73-7CAC-1398-598B43D5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32" b="332"/>
            <a:stretch/>
          </p:blipFill>
          <p:spPr>
            <a:xfrm>
              <a:off x="4122604" y="1464517"/>
              <a:ext cx="2521480" cy="4028217"/>
            </a:xfrm>
            <a:prstGeom prst="roundRect">
              <a:avLst>
                <a:gd name="adj" fmla="val 6504"/>
              </a:avLst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1ECED75A-F5C7-1A6E-2F2C-80EAE0481672}"/>
                </a:ext>
              </a:extLst>
            </p:cNvPr>
            <p:cNvSpPr txBox="1">
              <a:spLocks/>
            </p:cNvSpPr>
            <p:nvPr/>
          </p:nvSpPr>
          <p:spPr>
            <a:xfrm>
              <a:off x="4187372" y="1509281"/>
              <a:ext cx="900840" cy="174376"/>
            </a:xfrm>
            <a:prstGeom prst="rect">
              <a:avLst/>
            </a:prstGeom>
            <a:solidFill>
              <a:srgbClr val="230154"/>
            </a:solidFill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KR" sz="10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61C2E0DA-BD37-7358-E4D9-E0244C8BA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0942" y="2722091"/>
            <a:ext cx="3396075" cy="872447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sz="4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95D1151-27E4-4ECD-0DED-E5C5C9B469F3}"/>
              </a:ext>
            </a:extLst>
          </p:cNvPr>
          <p:cNvSpPr txBox="1">
            <a:spLocks/>
          </p:cNvSpPr>
          <p:nvPr/>
        </p:nvSpPr>
        <p:spPr>
          <a:xfrm>
            <a:off x="7530942" y="3760072"/>
            <a:ext cx="3396075" cy="8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작동 방식</a:t>
            </a:r>
            <a:endParaRPr lang="en-KR" sz="54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E948F3-5B81-6FC3-1D8F-0DF97EF7943E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FADA5E-4F3F-1557-F850-08649EF4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" r="121"/>
          <a:stretch/>
        </p:blipFill>
        <p:spPr>
          <a:xfrm>
            <a:off x="7063476" y="985325"/>
            <a:ext cx="2687464" cy="4311189"/>
          </a:xfrm>
          <a:prstGeom prst="roundRect">
            <a:avLst>
              <a:gd name="adj" fmla="val 6034"/>
            </a:avLst>
          </a:prstGeom>
        </p:spPr>
      </p:pic>
      <p:pic>
        <p:nvPicPr>
          <p:cNvPr id="49" name="Picture 48" descr="A picture containing chart&#10;&#10;Description automatically generated">
            <a:extLst>
              <a:ext uri="{FF2B5EF4-FFF2-40B4-BE49-F238E27FC236}">
                <a16:creationId xmlns:a16="http://schemas.microsoft.com/office/drawing/2014/main" id="{C071802C-CCD7-84C5-9ADB-49749A7FF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2" t="657" b="185"/>
          <a:stretch/>
        </p:blipFill>
        <p:spPr>
          <a:xfrm>
            <a:off x="3996681" y="842885"/>
            <a:ext cx="2706364" cy="4505610"/>
          </a:xfrm>
          <a:prstGeom prst="roundRect">
            <a:avLst>
              <a:gd name="adj" fmla="val 6109"/>
            </a:avLst>
          </a:prstGeom>
        </p:spPr>
      </p:pic>
      <p:pic>
        <p:nvPicPr>
          <p:cNvPr id="45" name="Picture 44" descr="A picture containing chart&#10;&#10;Description automatically generated">
            <a:extLst>
              <a:ext uri="{FF2B5EF4-FFF2-40B4-BE49-F238E27FC236}">
                <a16:creationId xmlns:a16="http://schemas.microsoft.com/office/drawing/2014/main" id="{368AAD8C-A9F9-BC8B-9474-73F0F6D32D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67" t="646" b="-2"/>
          <a:stretch/>
        </p:blipFill>
        <p:spPr>
          <a:xfrm>
            <a:off x="908258" y="985326"/>
            <a:ext cx="2725128" cy="4330686"/>
          </a:xfrm>
          <a:prstGeom prst="roundRect">
            <a:avLst>
              <a:gd name="adj" fmla="val 6181"/>
            </a:avLst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24D91C-FDA5-DC47-E01B-057BA9BE31BD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C983EE-92FC-D03A-DE47-05CDF5621D76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8E6FB8-D479-0E84-C2B8-C9D2948C289F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B1A76-1467-2D2C-15A9-DAA2A0694813}"/>
              </a:ext>
            </a:extLst>
          </p:cNvPr>
          <p:cNvSpPr/>
          <p:nvPr/>
        </p:nvSpPr>
        <p:spPr>
          <a:xfrm>
            <a:off x="1491693" y="4719125"/>
            <a:ext cx="786355" cy="502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FA1B6F-E35D-0550-74FC-3B085A5A9C61}"/>
              </a:ext>
            </a:extLst>
          </p:cNvPr>
          <p:cNvGrpSpPr/>
          <p:nvPr/>
        </p:nvGrpSpPr>
        <p:grpSpPr>
          <a:xfrm>
            <a:off x="1461544" y="5728436"/>
            <a:ext cx="1610424" cy="408543"/>
            <a:chOff x="5414663" y="1681015"/>
            <a:chExt cx="1610424" cy="40854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B05214-1050-924E-919B-81B786ECBC61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764974-1268-10D4-6972-F5E4553C8DD3}"/>
                </a:ext>
              </a:extLst>
            </p:cNvPr>
            <p:cNvSpPr txBox="1"/>
            <p:nvPr/>
          </p:nvSpPr>
          <p:spPr>
            <a:xfrm>
              <a:off x="5452764" y="1689448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알람 설정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2CB3F-AE8F-D20D-B485-C4711140D48B}"/>
              </a:ext>
            </a:extLst>
          </p:cNvPr>
          <p:cNvGrpSpPr/>
          <p:nvPr/>
        </p:nvGrpSpPr>
        <p:grpSpPr>
          <a:xfrm>
            <a:off x="4535122" y="5712806"/>
            <a:ext cx="1610424" cy="408543"/>
            <a:chOff x="5414663" y="1681015"/>
            <a:chExt cx="1610424" cy="408543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88F2976-1BB5-8CEE-322C-844D5EA48734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887756-0463-E89F-FF44-FF3CD15DE48E}"/>
                </a:ext>
              </a:extLst>
            </p:cNvPr>
            <p:cNvSpPr txBox="1"/>
            <p:nvPr/>
          </p:nvSpPr>
          <p:spPr>
            <a:xfrm>
              <a:off x="5452764" y="1689448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알람 중단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F629177-0931-C59F-0D9F-740767A4B46A}"/>
              </a:ext>
            </a:extLst>
          </p:cNvPr>
          <p:cNvSpPr/>
          <p:nvPr/>
        </p:nvSpPr>
        <p:spPr>
          <a:xfrm>
            <a:off x="5348096" y="4719125"/>
            <a:ext cx="786355" cy="502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912E79-3CC6-FFF3-D2E5-C4012CA10E0C}"/>
              </a:ext>
            </a:extLst>
          </p:cNvPr>
          <p:cNvSpPr/>
          <p:nvPr/>
        </p:nvSpPr>
        <p:spPr>
          <a:xfrm>
            <a:off x="4407516" y="1558833"/>
            <a:ext cx="1881160" cy="295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3083CE-6962-F61C-8D2A-9360D96078E7}"/>
              </a:ext>
            </a:extLst>
          </p:cNvPr>
          <p:cNvSpPr/>
          <p:nvPr/>
        </p:nvSpPr>
        <p:spPr>
          <a:xfrm>
            <a:off x="1351867" y="2720821"/>
            <a:ext cx="1803709" cy="166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142727-D56B-9DFF-0BED-5C5BF80F0A4C}"/>
              </a:ext>
            </a:extLst>
          </p:cNvPr>
          <p:cNvGrpSpPr/>
          <p:nvPr/>
        </p:nvGrpSpPr>
        <p:grpSpPr>
          <a:xfrm>
            <a:off x="2065395" y="2506793"/>
            <a:ext cx="402721" cy="405390"/>
            <a:chOff x="5414663" y="1681015"/>
            <a:chExt cx="1610424" cy="41161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CEE3B53-1F08-48C1-EFC7-0934AA625C62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87562D-D2DF-D30B-DE4E-DF0BD1F5852A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907A45-9ADE-C3A3-C4F5-88705467809A}"/>
              </a:ext>
            </a:extLst>
          </p:cNvPr>
          <p:cNvGrpSpPr/>
          <p:nvPr/>
        </p:nvGrpSpPr>
        <p:grpSpPr>
          <a:xfrm>
            <a:off x="1683509" y="4495320"/>
            <a:ext cx="402721" cy="405390"/>
            <a:chOff x="5414663" y="1681015"/>
            <a:chExt cx="1610424" cy="411617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D6147B1-B402-7347-7477-41A8A1EC261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85BDE5-13D4-D428-678D-32293E35A8F8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3DA2BC-C2F5-B7E3-DB58-F7ADC1F13764}"/>
              </a:ext>
            </a:extLst>
          </p:cNvPr>
          <p:cNvGrpSpPr/>
          <p:nvPr/>
        </p:nvGrpSpPr>
        <p:grpSpPr>
          <a:xfrm>
            <a:off x="5768046" y="1328466"/>
            <a:ext cx="402721" cy="405390"/>
            <a:chOff x="5414663" y="1681015"/>
            <a:chExt cx="1610424" cy="411617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DD81AA2-0770-913C-F8A3-0DB7E1E0F253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D6E-4EB9-B464-631E-776C3D07AD9A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B7EAD-7A69-EA8C-9EE5-FA908E7C9603}"/>
              </a:ext>
            </a:extLst>
          </p:cNvPr>
          <p:cNvGrpSpPr/>
          <p:nvPr/>
        </p:nvGrpSpPr>
        <p:grpSpPr>
          <a:xfrm>
            <a:off x="5543692" y="4504904"/>
            <a:ext cx="402721" cy="405390"/>
            <a:chOff x="5414663" y="1681015"/>
            <a:chExt cx="1610424" cy="41161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30316E2-35F8-2EF8-CECD-BE716DFF9161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7AADC4-44D7-118F-9054-B31DAB0FDA90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4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E271F54-0059-395E-D42A-85D67971DA57}"/>
              </a:ext>
            </a:extLst>
          </p:cNvPr>
          <p:cNvSpPr/>
          <p:nvPr/>
        </p:nvSpPr>
        <p:spPr>
          <a:xfrm>
            <a:off x="7643797" y="4280569"/>
            <a:ext cx="1500203" cy="583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2AF386-A671-778F-469F-D7F24E9FDE41}"/>
              </a:ext>
            </a:extLst>
          </p:cNvPr>
          <p:cNvGrpSpPr/>
          <p:nvPr/>
        </p:nvGrpSpPr>
        <p:grpSpPr>
          <a:xfrm>
            <a:off x="8212552" y="4077874"/>
            <a:ext cx="402721" cy="405390"/>
            <a:chOff x="5414663" y="1681015"/>
            <a:chExt cx="1610424" cy="4116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7EC0903-EDC0-6C9A-E846-0161B9B77373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38C908-E03A-F172-28E6-6D8A4CAC2928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5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59C7D9-537B-CC57-94CF-9E8B00B1E355}"/>
              </a:ext>
            </a:extLst>
          </p:cNvPr>
          <p:cNvGrpSpPr/>
          <p:nvPr/>
        </p:nvGrpSpPr>
        <p:grpSpPr>
          <a:xfrm>
            <a:off x="7631549" y="5728436"/>
            <a:ext cx="1610424" cy="408543"/>
            <a:chOff x="5414663" y="1681015"/>
            <a:chExt cx="1610424" cy="40854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82199C7-4A78-98FD-4695-7095787A9B16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66AF58-A130-E90F-443F-3E6B62280A20}"/>
                </a:ext>
              </a:extLst>
            </p:cNvPr>
            <p:cNvSpPr txBox="1"/>
            <p:nvPr/>
          </p:nvSpPr>
          <p:spPr>
            <a:xfrm>
              <a:off x="5452764" y="1689448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팝업창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47" name="Picture 4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61BEF6-B8CF-A90C-91AF-0CE3C9E9B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262" y="4994822"/>
            <a:ext cx="1681632" cy="5840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4" name="Picture 53" descr="A picture containing chart&#10;&#10;Description automatically generated">
            <a:extLst>
              <a:ext uri="{FF2B5EF4-FFF2-40B4-BE49-F238E27FC236}">
                <a16:creationId xmlns:a16="http://schemas.microsoft.com/office/drawing/2014/main" id="{3D35432D-3394-BA41-5756-579A055F7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2" t="657" r="87446" b="96005"/>
          <a:stretch/>
        </p:blipFill>
        <p:spPr>
          <a:xfrm>
            <a:off x="3828706" y="783604"/>
            <a:ext cx="578810" cy="2781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73747166-61A3-3ECA-FFE4-FC5863103B72}"/>
              </a:ext>
            </a:extLst>
          </p:cNvPr>
          <p:cNvSpPr txBox="1">
            <a:spLocks/>
          </p:cNvSpPr>
          <p:nvPr/>
        </p:nvSpPr>
        <p:spPr>
          <a:xfrm>
            <a:off x="10559363" y="3453029"/>
            <a:ext cx="754413" cy="3520919"/>
          </a:xfrm>
          <a:prstGeom prst="rect">
            <a:avLst/>
          </a:prstGeom>
        </p:spPr>
        <p:txBody>
          <a:bodyPr vert="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6" name="Picture 5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5EC792-9798-8107-68D1-A02FF9CDDC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29" t="7235" r="10851" b="18485"/>
          <a:stretch/>
        </p:blipFill>
        <p:spPr>
          <a:xfrm>
            <a:off x="8054460" y="5004047"/>
            <a:ext cx="2074655" cy="5614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Subtitle 2">
            <a:extLst>
              <a:ext uri="{FF2B5EF4-FFF2-40B4-BE49-F238E27FC236}">
                <a16:creationId xmlns:a16="http://schemas.microsoft.com/office/drawing/2014/main" id="{63238DD5-C319-48D4-8F4F-67AF0F13A44F}"/>
              </a:ext>
            </a:extLst>
          </p:cNvPr>
          <p:cNvSpPr txBox="1">
            <a:spLocks/>
          </p:cNvSpPr>
          <p:nvPr/>
        </p:nvSpPr>
        <p:spPr>
          <a:xfrm>
            <a:off x="927150" y="1099301"/>
            <a:ext cx="999968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9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E733218-B4A9-F0C9-9AD9-2F4864858208}"/>
              </a:ext>
            </a:extLst>
          </p:cNvPr>
          <p:cNvSpPr txBox="1">
            <a:spLocks/>
          </p:cNvSpPr>
          <p:nvPr/>
        </p:nvSpPr>
        <p:spPr>
          <a:xfrm>
            <a:off x="4035138" y="1099300"/>
            <a:ext cx="999968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9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0DCE073E-1E22-662C-DEBE-620537A60E50}"/>
              </a:ext>
            </a:extLst>
          </p:cNvPr>
          <p:cNvSpPr txBox="1">
            <a:spLocks/>
          </p:cNvSpPr>
          <p:nvPr/>
        </p:nvSpPr>
        <p:spPr>
          <a:xfrm>
            <a:off x="7140241" y="1061774"/>
            <a:ext cx="982615" cy="166525"/>
          </a:xfrm>
          <a:prstGeom prst="rect">
            <a:avLst/>
          </a:prstGeom>
          <a:solidFill>
            <a:srgbClr val="26005D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KR" sz="900" b="1" dirty="0">
              <a:solidFill>
                <a:srgbClr val="666666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205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4D91C-FDA5-DC47-E01B-057BA9BE31BD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C983EE-92FC-D03A-DE47-05CDF5621D76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8E6FB8-D479-0E84-C2B8-C9D2948C289F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57E6EA7E-D94D-88BB-8E25-AC35A3E4B011}"/>
              </a:ext>
            </a:extLst>
          </p:cNvPr>
          <p:cNvSpPr txBox="1">
            <a:spLocks/>
          </p:cNvSpPr>
          <p:nvPr/>
        </p:nvSpPr>
        <p:spPr>
          <a:xfrm>
            <a:off x="10559363" y="3453029"/>
            <a:ext cx="754413" cy="3520919"/>
          </a:xfrm>
          <a:prstGeom prst="rect">
            <a:avLst/>
          </a:prstGeom>
        </p:spPr>
        <p:txBody>
          <a:bodyPr vert="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9F26E9-6485-3192-92E5-BC70E727B77F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3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팝업창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테스트 결과</a:t>
            </a:r>
            <a:endParaRPr lang="en-KR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A402F4-B9CE-3C13-8D72-AA0CD1ACCABA}"/>
              </a:ext>
            </a:extLst>
          </p:cNvPr>
          <p:cNvGrpSpPr/>
          <p:nvPr/>
        </p:nvGrpSpPr>
        <p:grpSpPr>
          <a:xfrm>
            <a:off x="2593571" y="1738206"/>
            <a:ext cx="2732706" cy="4445214"/>
            <a:chOff x="2593571" y="1738206"/>
            <a:chExt cx="2732706" cy="4445214"/>
          </a:xfrm>
        </p:grpSpPr>
        <p:pic>
          <p:nvPicPr>
            <p:cNvPr id="46" name="Picture 45" descr="Chart&#10;&#10;Description automatically generated">
              <a:extLst>
                <a:ext uri="{FF2B5EF4-FFF2-40B4-BE49-F238E27FC236}">
                  <a16:creationId xmlns:a16="http://schemas.microsoft.com/office/drawing/2014/main" id="{11E1AF12-04BB-E5B3-BE8E-1B4E193D3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8" r="-1"/>
            <a:stretch/>
          </p:blipFill>
          <p:spPr>
            <a:xfrm>
              <a:off x="2593571" y="1738206"/>
              <a:ext cx="2732706" cy="4445214"/>
            </a:xfrm>
            <a:prstGeom prst="roundRect">
              <a:avLst>
                <a:gd name="adj" fmla="val 6210"/>
              </a:avLst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D69067-3378-67DE-8A74-DA43E02899AB}"/>
                </a:ext>
              </a:extLst>
            </p:cNvPr>
            <p:cNvSpPr/>
            <p:nvPr/>
          </p:nvSpPr>
          <p:spPr>
            <a:xfrm>
              <a:off x="3019344" y="2287294"/>
              <a:ext cx="1881160" cy="295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FC3A93-C8E9-AEBC-774B-C358443AFAAA}"/>
                </a:ext>
              </a:extLst>
            </p:cNvPr>
            <p:cNvSpPr/>
            <p:nvPr/>
          </p:nvSpPr>
          <p:spPr>
            <a:xfrm>
              <a:off x="2818480" y="5440455"/>
              <a:ext cx="2218931" cy="5615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BF79EDCD-B7FB-52C1-64A5-6935E4DCA8EE}"/>
                </a:ext>
              </a:extLst>
            </p:cNvPr>
            <p:cNvSpPr txBox="1">
              <a:spLocks/>
            </p:cNvSpPr>
            <p:nvPr/>
          </p:nvSpPr>
          <p:spPr>
            <a:xfrm>
              <a:off x="2628827" y="1849707"/>
              <a:ext cx="999968" cy="224017"/>
            </a:xfrm>
            <a:prstGeom prst="rect">
              <a:avLst/>
            </a:prstGeom>
            <a:solidFill>
              <a:srgbClr val="6200EE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900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음성인식 알람</a:t>
              </a:r>
              <a:endParaRPr lang="en-KR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14569A2-0027-A486-A7CB-A61FF2CE7696}"/>
              </a:ext>
            </a:extLst>
          </p:cNvPr>
          <p:cNvGrpSpPr/>
          <p:nvPr/>
        </p:nvGrpSpPr>
        <p:grpSpPr>
          <a:xfrm>
            <a:off x="7225772" y="1733299"/>
            <a:ext cx="2767219" cy="4436843"/>
            <a:chOff x="7010365" y="1733299"/>
            <a:chExt cx="2767219" cy="4436843"/>
          </a:xfrm>
        </p:grpSpPr>
        <p:pic>
          <p:nvPicPr>
            <p:cNvPr id="50" name="Picture 49" descr="A screenshot of a phone&#10;&#10;Description automatically generated with medium confidence">
              <a:extLst>
                <a:ext uri="{FF2B5EF4-FFF2-40B4-BE49-F238E27FC236}">
                  <a16:creationId xmlns:a16="http://schemas.microsoft.com/office/drawing/2014/main" id="{E18FA5D2-058C-97FB-C419-3911DA212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8"/>
            <a:stretch/>
          </p:blipFill>
          <p:spPr>
            <a:xfrm>
              <a:off x="7010365" y="1733299"/>
              <a:ext cx="2767219" cy="4436843"/>
            </a:xfrm>
            <a:prstGeom prst="roundRect">
              <a:avLst>
                <a:gd name="adj" fmla="val 5652"/>
              </a:avLst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70C76C-A8A3-B540-2ACC-FB7EB50734AC}"/>
                </a:ext>
              </a:extLst>
            </p:cNvPr>
            <p:cNvSpPr/>
            <p:nvPr/>
          </p:nvSpPr>
          <p:spPr>
            <a:xfrm>
              <a:off x="7862999" y="2287294"/>
              <a:ext cx="1061949" cy="295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69023F-BEBE-85D2-21E8-6F7081BCCFFF}"/>
                </a:ext>
              </a:extLst>
            </p:cNvPr>
            <p:cNvSpPr/>
            <p:nvPr/>
          </p:nvSpPr>
          <p:spPr>
            <a:xfrm>
              <a:off x="7158612" y="5279413"/>
              <a:ext cx="2439817" cy="722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945B310-FB43-CB0E-BE65-741B3583FA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0" b="140"/>
          <a:stretch/>
        </p:blipFill>
        <p:spPr>
          <a:xfrm>
            <a:off x="894466" y="2434854"/>
            <a:ext cx="1928813" cy="3640909"/>
          </a:xfrm>
          <a:prstGeom prst="roundRect">
            <a:avLst>
              <a:gd name="adj" fmla="val 7778"/>
            </a:avLst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B09A75-BCA4-0A94-0B10-42A67BBB0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67" b="152"/>
          <a:stretch/>
        </p:blipFill>
        <p:spPr>
          <a:xfrm>
            <a:off x="5723276" y="2434854"/>
            <a:ext cx="1928813" cy="3640909"/>
          </a:xfrm>
          <a:prstGeom prst="roundRect">
            <a:avLst>
              <a:gd name="adj" fmla="val 8766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C59C7D9-537B-CC57-94CF-9E8B00B1E355}"/>
              </a:ext>
            </a:extLst>
          </p:cNvPr>
          <p:cNvGrpSpPr/>
          <p:nvPr/>
        </p:nvGrpSpPr>
        <p:grpSpPr>
          <a:xfrm>
            <a:off x="1199931" y="1766501"/>
            <a:ext cx="994959" cy="408543"/>
            <a:chOff x="5414663" y="1681015"/>
            <a:chExt cx="994959" cy="40854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82199C7-4A78-98FD-4695-7095787A9B16}"/>
                </a:ext>
              </a:extLst>
            </p:cNvPr>
            <p:cNvSpPr/>
            <p:nvPr/>
          </p:nvSpPr>
          <p:spPr>
            <a:xfrm>
              <a:off x="5414663" y="1681015"/>
              <a:ext cx="994959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66AF58-A130-E90F-443F-3E6B62280A20}"/>
                </a:ext>
              </a:extLst>
            </p:cNvPr>
            <p:cNvSpPr txBox="1"/>
            <p:nvPr/>
          </p:nvSpPr>
          <p:spPr>
            <a:xfrm>
              <a:off x="5452764" y="1689448"/>
              <a:ext cx="9106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성공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69759F-A19F-CDBB-0632-78FCB8EE4357}"/>
              </a:ext>
            </a:extLst>
          </p:cNvPr>
          <p:cNvGrpSpPr/>
          <p:nvPr/>
        </p:nvGrpSpPr>
        <p:grpSpPr>
          <a:xfrm>
            <a:off x="5971816" y="1766501"/>
            <a:ext cx="994959" cy="408543"/>
            <a:chOff x="5414663" y="1681015"/>
            <a:chExt cx="994959" cy="40854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333A427B-6D91-2392-5170-0A3AAB70B68B}"/>
                </a:ext>
              </a:extLst>
            </p:cNvPr>
            <p:cNvSpPr/>
            <p:nvPr/>
          </p:nvSpPr>
          <p:spPr>
            <a:xfrm>
              <a:off x="5414663" y="1681015"/>
              <a:ext cx="994959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3B82A0-D8EB-9A74-3EAF-A483F4A5BD36}"/>
                </a:ext>
              </a:extLst>
            </p:cNvPr>
            <p:cNvSpPr txBox="1"/>
            <p:nvPr/>
          </p:nvSpPr>
          <p:spPr>
            <a:xfrm>
              <a:off x="5452764" y="1689448"/>
              <a:ext cx="9106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실패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63" name="Subtitle 2">
            <a:extLst>
              <a:ext uri="{FF2B5EF4-FFF2-40B4-BE49-F238E27FC236}">
                <a16:creationId xmlns:a16="http://schemas.microsoft.com/office/drawing/2014/main" id="{75804315-F748-C676-A031-35E1B9BD35BA}"/>
              </a:ext>
            </a:extLst>
          </p:cNvPr>
          <p:cNvSpPr txBox="1">
            <a:spLocks/>
          </p:cNvSpPr>
          <p:nvPr/>
        </p:nvSpPr>
        <p:spPr>
          <a:xfrm>
            <a:off x="7285339" y="1842540"/>
            <a:ext cx="999968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9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4994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rgbClr val="6200EE"/>
          </a:solidFill>
          <a:ln>
            <a:noFill/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F415F8-C488-9D9A-24E1-7B383AB63100}"/>
              </a:ext>
            </a:extLst>
          </p:cNvPr>
          <p:cNvSpPr txBox="1">
            <a:spLocks/>
          </p:cNvSpPr>
          <p:nvPr/>
        </p:nvSpPr>
        <p:spPr>
          <a:xfrm>
            <a:off x="3077093" y="2608673"/>
            <a:ext cx="6037811" cy="1640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조 소개</a:t>
            </a:r>
            <a:endParaRPr lang="en-KR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8E6028-11DE-CD72-FA15-045A11871452}"/>
              </a:ext>
            </a:extLst>
          </p:cNvPr>
          <p:cNvSpPr/>
          <p:nvPr/>
        </p:nvSpPr>
        <p:spPr>
          <a:xfrm>
            <a:off x="175015" y="225580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39EFDA-16E9-C80A-E51A-23EC222688EC}"/>
              </a:ext>
            </a:extLst>
          </p:cNvPr>
          <p:cNvSpPr txBox="1">
            <a:spLocks/>
          </p:cNvSpPr>
          <p:nvPr/>
        </p:nvSpPr>
        <p:spPr>
          <a:xfrm>
            <a:off x="606368" y="404464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</a:t>
            </a:r>
            <a:endParaRPr lang="en-KR" sz="96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6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45A20-0D41-02E2-8C68-A40C5B7FCB29}"/>
              </a:ext>
            </a:extLst>
          </p:cNvPr>
          <p:cNvSpPr/>
          <p:nvPr/>
        </p:nvSpPr>
        <p:spPr>
          <a:xfrm>
            <a:off x="4802125" y="2328300"/>
            <a:ext cx="2587745" cy="3536110"/>
          </a:xfrm>
          <a:prstGeom prst="roundRect">
            <a:avLst>
              <a:gd name="adj" fmla="val 1723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5D245-AEFA-C28F-B515-29ED0EF0E6CA}"/>
              </a:ext>
            </a:extLst>
          </p:cNvPr>
          <p:cNvSpPr/>
          <p:nvPr/>
        </p:nvSpPr>
        <p:spPr>
          <a:xfrm>
            <a:off x="8444649" y="2328300"/>
            <a:ext cx="2587745" cy="3536110"/>
          </a:xfrm>
          <a:prstGeom prst="roundRect">
            <a:avLst>
              <a:gd name="adj" fmla="val 1292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2AAC3-4202-3759-A8C4-AEAB463E6BF6}"/>
              </a:ext>
            </a:extLst>
          </p:cNvPr>
          <p:cNvSpPr txBox="1">
            <a:spLocks/>
          </p:cNvSpPr>
          <p:nvPr/>
        </p:nvSpPr>
        <p:spPr>
          <a:xfrm>
            <a:off x="1030778" y="993590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음성인식 알람</a:t>
            </a:r>
            <a:endParaRPr lang="en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3F6ED3-33C4-6386-D788-B5298E3BC17C}"/>
              </a:ext>
            </a:extLst>
          </p:cNvPr>
          <p:cNvSpPr/>
          <p:nvPr/>
        </p:nvSpPr>
        <p:spPr>
          <a:xfrm>
            <a:off x="1189598" y="2328300"/>
            <a:ext cx="2587745" cy="3536110"/>
          </a:xfrm>
          <a:prstGeom prst="roundRect">
            <a:avLst>
              <a:gd name="adj" fmla="val 1896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97D14-683F-336E-D694-08531F956091}"/>
              </a:ext>
            </a:extLst>
          </p:cNvPr>
          <p:cNvSpPr txBox="1"/>
          <p:nvPr/>
        </p:nvSpPr>
        <p:spPr>
          <a:xfrm>
            <a:off x="1895301" y="26250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이원우</a:t>
            </a:r>
            <a:endParaRPr lang="en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5B628-8E84-6FB4-0A69-B664B7863D7E}"/>
              </a:ext>
            </a:extLst>
          </p:cNvPr>
          <p:cNvSpPr txBox="1"/>
          <p:nvPr/>
        </p:nvSpPr>
        <p:spPr>
          <a:xfrm>
            <a:off x="5537193" y="26250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오창준</a:t>
            </a:r>
            <a:endParaRPr lang="en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E8C43-8099-BEDE-5253-EB285A8DD929}"/>
              </a:ext>
            </a:extLst>
          </p:cNvPr>
          <p:cNvSpPr txBox="1"/>
          <p:nvPr/>
        </p:nvSpPr>
        <p:spPr>
          <a:xfrm>
            <a:off x="9179085" y="26250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이지원</a:t>
            </a:r>
            <a:endParaRPr lang="en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8A495EA-EAD9-307B-BF62-875A44CE3A1C}"/>
              </a:ext>
            </a:extLst>
          </p:cNvPr>
          <p:cNvSpPr txBox="1"/>
          <p:nvPr/>
        </p:nvSpPr>
        <p:spPr>
          <a:xfrm>
            <a:off x="4932354" y="2544019"/>
            <a:ext cx="604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dirty="0"/>
              <a:t>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F6BA0-DF81-BAB5-61D6-E0C42A1518FA}"/>
              </a:ext>
            </a:extLst>
          </p:cNvPr>
          <p:cNvSpPr txBox="1"/>
          <p:nvPr/>
        </p:nvSpPr>
        <p:spPr>
          <a:xfrm>
            <a:off x="4802127" y="4453705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수정 및 정리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주석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3B2A0-695A-6A5E-AFB6-6DD6E5B87553}"/>
              </a:ext>
            </a:extLst>
          </p:cNvPr>
          <p:cNvSpPr txBox="1"/>
          <p:nvPr/>
        </p:nvSpPr>
        <p:spPr>
          <a:xfrm>
            <a:off x="4790136" y="3806307"/>
            <a:ext cx="2587745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알람 꺼짐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알람 재설정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발음 확인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 듣기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9D10F0-23D0-7FFF-67F8-0587908DF4B9}"/>
              </a:ext>
            </a:extLst>
          </p:cNvPr>
          <p:cNvSpPr txBox="1"/>
          <p:nvPr/>
        </p:nvSpPr>
        <p:spPr>
          <a:xfrm>
            <a:off x="4790135" y="3401167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조장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팀 공지 및 리드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24ED6-ED62-03B1-E77A-B27678D30BC9}"/>
              </a:ext>
            </a:extLst>
          </p:cNvPr>
          <p:cNvSpPr txBox="1"/>
          <p:nvPr/>
        </p:nvSpPr>
        <p:spPr>
          <a:xfrm>
            <a:off x="4811126" y="4977993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전반부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93112-4FDA-AD0A-E0B3-7DABD83D5D1F}"/>
              </a:ext>
            </a:extLst>
          </p:cNvPr>
          <p:cNvSpPr txBox="1"/>
          <p:nvPr/>
        </p:nvSpPr>
        <p:spPr>
          <a:xfrm>
            <a:off x="8456641" y="4477280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팝업 오픈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음성인식 기능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A552F-EFA2-094B-E358-4D731EDA106C}"/>
              </a:ext>
            </a:extLst>
          </p:cNvPr>
          <p:cNvSpPr txBox="1"/>
          <p:nvPr/>
        </p:nvSpPr>
        <p:spPr>
          <a:xfrm>
            <a:off x="8444650" y="395299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알람 설정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알람 </a:t>
            </a: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켜짐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35650-155A-12A1-B251-9F48EE564B34}"/>
              </a:ext>
            </a:extLst>
          </p:cNvPr>
          <p:cNvSpPr txBox="1"/>
          <p:nvPr/>
        </p:nvSpPr>
        <p:spPr>
          <a:xfrm>
            <a:off x="8444649" y="342474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팝업 레이아웃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944BB1-92BB-9FD2-1BE4-5F45D39D490F}"/>
              </a:ext>
            </a:extLst>
          </p:cNvPr>
          <p:cNvSpPr txBox="1"/>
          <p:nvPr/>
        </p:nvSpPr>
        <p:spPr>
          <a:xfrm>
            <a:off x="8465640" y="5001568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97CB10-0876-D844-5883-1F354FC2AD97}"/>
              </a:ext>
            </a:extLst>
          </p:cNvPr>
          <p:cNvSpPr txBox="1"/>
          <p:nvPr/>
        </p:nvSpPr>
        <p:spPr>
          <a:xfrm>
            <a:off x="1191085" y="4477280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강의주석 및 주석 추가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17DE6-1AD8-2850-3038-372850DDECFF}"/>
              </a:ext>
            </a:extLst>
          </p:cNvPr>
          <p:cNvSpPr txBox="1"/>
          <p:nvPr/>
        </p:nvSpPr>
        <p:spPr>
          <a:xfrm>
            <a:off x="1179094" y="395299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 출력 </a:t>
            </a:r>
            <a:r>
              <a:rPr lang="en-US" altLang="ko-KR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tts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71D5F-E940-E728-4774-9459328EAFAE}"/>
              </a:ext>
            </a:extLst>
          </p:cNvPr>
          <p:cNvSpPr txBox="1"/>
          <p:nvPr/>
        </p:nvSpPr>
        <p:spPr>
          <a:xfrm>
            <a:off x="1179093" y="342474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string.xml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랜덤 단어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CF89E-DACB-CD2B-8B8C-E4FA7A0AD07A}"/>
              </a:ext>
            </a:extLst>
          </p:cNvPr>
          <p:cNvSpPr txBox="1"/>
          <p:nvPr/>
        </p:nvSpPr>
        <p:spPr>
          <a:xfrm>
            <a:off x="1200084" y="5001568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후반부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6131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{7DB9498F-4328-BB40-9741-74507F4C83C6}tf10001061</Template>
  <TotalTime>2378</TotalTime>
  <Words>387</Words>
  <Application>Microsoft Macintosh PowerPoint</Application>
  <PresentationFormat>Widescreen</PresentationFormat>
  <Paragraphs>180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Pretendard Light</vt:lpstr>
      <vt:lpstr>Arial</vt:lpstr>
      <vt:lpstr>Pretendard ExtraBold</vt:lpstr>
      <vt:lpstr>Pretendard</vt:lpstr>
      <vt:lpstr>Pretendard SemiBold</vt:lpstr>
      <vt:lpstr>Calibri Light</vt:lpstr>
      <vt:lpstr>Pretendard Medium</vt:lpstr>
      <vt:lpstr>Office Theme</vt:lpstr>
      <vt:lpstr>음성인식 알람</vt:lpstr>
      <vt:lpstr>CONTENTS</vt:lpstr>
      <vt:lpstr>PowerPoint Presentation</vt:lpstr>
      <vt:lpstr>PowerPoint Presentation</vt:lpstr>
      <vt:lpstr>음성인식 알람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이지원</dc:creator>
  <cp:keywords/>
  <dc:description/>
  <cp:lastModifiedBy>이지원</cp:lastModifiedBy>
  <cp:revision>43</cp:revision>
  <cp:lastPrinted>2022-10-26T16:41:30Z</cp:lastPrinted>
  <dcterms:created xsi:type="dcterms:W3CDTF">2022-10-19T12:59:55Z</dcterms:created>
  <dcterms:modified xsi:type="dcterms:W3CDTF">2022-10-27T15:44:54Z</dcterms:modified>
  <cp:category/>
</cp:coreProperties>
</file>